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  <p:sldId id="264" r:id="rId3"/>
    <p:sldId id="270" r:id="rId4"/>
    <p:sldId id="267" r:id="rId5"/>
    <p:sldId id="268" r:id="rId6"/>
    <p:sldId id="265" r:id="rId7"/>
    <p:sldId id="269" r:id="rId8"/>
    <p:sldId id="271" r:id="rId9"/>
    <p:sldId id="272" r:id="rId10"/>
  </p:sldIdLst>
  <p:sldSz cx="12192000" cy="6858000"/>
  <p:notesSz cx="6858000" cy="9144000"/>
  <p:embeddedFontLst>
    <p:embeddedFont>
      <p:font typeface="나눔스퀘어 네오 Bold" pitchFamily="2" charset="-127"/>
      <p:bold r:id="rId11"/>
    </p:embeddedFont>
    <p:embeddedFont>
      <p:font typeface="나눔스퀘어 네오 Heavy" pitchFamily="2" charset="-127"/>
      <p:bold r:id="rId12"/>
    </p:embeddedFont>
    <p:embeddedFont>
      <p:font typeface="나눔스퀘어 네오 Regular" pitchFamily="2" charset="-127"/>
      <p:regular r:id="rId13"/>
    </p:embeddedFont>
    <p:embeddedFont>
      <p:font typeface="맑은 고딕" panose="020B0503020000020004" pitchFamily="34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EFFBF2"/>
    <a:srgbClr val="FCFCFC"/>
    <a:srgbClr val="F9F9F9"/>
    <a:srgbClr val="192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A90DF-B295-40C1-8C29-4506A0B4D615}" v="320" dt="2023-11-06T08:52:07.7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376" y="168"/>
      </p:cViewPr>
      <p:guideLst>
        <p:guide orient="horz" pos="179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의진 이" userId="15cdaacb9c0d5a55" providerId="LiveId" clId="{0F0A90DF-B295-40C1-8C29-4506A0B4D615}"/>
    <pc:docChg chg="undo redo custSel addSld delSld modSld modMainMaster">
      <pc:chgData name="의진 이" userId="15cdaacb9c0d5a55" providerId="LiveId" clId="{0F0A90DF-B295-40C1-8C29-4506A0B4D615}" dt="2023-11-06T08:54:00.857" v="5926" actId="478"/>
      <pc:docMkLst>
        <pc:docMk/>
      </pc:docMkLst>
      <pc:sldChg chg="delSp del mod">
        <pc:chgData name="의진 이" userId="15cdaacb9c0d5a55" providerId="LiveId" clId="{0F0A90DF-B295-40C1-8C29-4506A0B4D615}" dt="2023-11-04T08:08:51.355" v="2" actId="47"/>
        <pc:sldMkLst>
          <pc:docMk/>
          <pc:sldMk cId="2964410775" sldId="257"/>
        </pc:sldMkLst>
        <pc:spChg chg="del">
          <ac:chgData name="의진 이" userId="15cdaacb9c0d5a55" providerId="LiveId" clId="{0F0A90DF-B295-40C1-8C29-4506A0B4D615}" dt="2023-11-04T08:08:50.104" v="1" actId="21"/>
          <ac:spMkLst>
            <pc:docMk/>
            <pc:sldMk cId="2964410775" sldId="257"/>
            <ac:spMk id="2" creationId="{467A5746-D8E6-8134-832A-2DE6FD8ABAF2}"/>
          </ac:spMkLst>
        </pc:spChg>
      </pc:sldChg>
      <pc:sldChg chg="addSp delSp modSp del">
        <pc:chgData name="의진 이" userId="15cdaacb9c0d5a55" providerId="LiveId" clId="{0F0A90DF-B295-40C1-8C29-4506A0B4D615}" dt="2023-11-04T09:14:22.751" v="1716" actId="47"/>
        <pc:sldMkLst>
          <pc:docMk/>
          <pc:sldMk cId="732949188" sldId="258"/>
        </pc:sldMkLst>
        <pc:spChg chg="add del mod">
          <ac:chgData name="의진 이" userId="15cdaacb9c0d5a55" providerId="LiveId" clId="{0F0A90DF-B295-40C1-8C29-4506A0B4D615}" dt="2023-11-04T08:08:52.691" v="4"/>
          <ac:spMkLst>
            <pc:docMk/>
            <pc:sldMk cId="732949188" sldId="258"/>
            <ac:spMk id="3" creationId="{BB277536-CF99-BD83-49EB-D8E7D1465801}"/>
          </ac:spMkLst>
        </pc:spChg>
      </pc:sldChg>
      <pc:sldChg chg="addSp delSp modSp del mod">
        <pc:chgData name="의진 이" userId="15cdaacb9c0d5a55" providerId="LiveId" clId="{0F0A90DF-B295-40C1-8C29-4506A0B4D615}" dt="2023-11-04T09:07:58.222" v="1426" actId="47"/>
        <pc:sldMkLst>
          <pc:docMk/>
          <pc:sldMk cId="2106122735" sldId="259"/>
        </pc:sldMkLst>
        <pc:spChg chg="mod">
          <ac:chgData name="의진 이" userId="15cdaacb9c0d5a55" providerId="LiveId" clId="{0F0A90DF-B295-40C1-8C29-4506A0B4D615}" dt="2023-11-04T09:06:22.483" v="1345" actId="1076"/>
          <ac:spMkLst>
            <pc:docMk/>
            <pc:sldMk cId="2106122735" sldId="259"/>
            <ac:spMk id="2" creationId="{467A5746-D8E6-8134-832A-2DE6FD8ABAF2}"/>
          </ac:spMkLst>
        </pc:spChg>
        <pc:spChg chg="add del mod">
          <ac:chgData name="의진 이" userId="15cdaacb9c0d5a55" providerId="LiveId" clId="{0F0A90DF-B295-40C1-8C29-4506A0B4D615}" dt="2023-11-04T09:07:56.561" v="1424" actId="21"/>
          <ac:spMkLst>
            <pc:docMk/>
            <pc:sldMk cId="2106122735" sldId="259"/>
            <ac:spMk id="4" creationId="{4BD9C894-DCA3-A915-B179-7302170DF86E}"/>
          </ac:spMkLst>
        </pc:spChg>
      </pc:sldChg>
      <pc:sldChg chg="addSp delSp del mod">
        <pc:chgData name="의진 이" userId="15cdaacb9c0d5a55" providerId="LiveId" clId="{0F0A90DF-B295-40C1-8C29-4506A0B4D615}" dt="2023-11-04T09:11:37.032" v="1708" actId="47"/>
        <pc:sldMkLst>
          <pc:docMk/>
          <pc:sldMk cId="3926888794" sldId="261"/>
        </pc:sldMkLst>
        <pc:spChg chg="del">
          <ac:chgData name="의진 이" userId="15cdaacb9c0d5a55" providerId="LiveId" clId="{0F0A90DF-B295-40C1-8C29-4506A0B4D615}" dt="2023-11-04T09:11:23.706" v="1673" actId="21"/>
          <ac:spMkLst>
            <pc:docMk/>
            <pc:sldMk cId="3926888794" sldId="261"/>
            <ac:spMk id="2" creationId="{467A5746-D8E6-8134-832A-2DE6FD8ABAF2}"/>
          </ac:spMkLst>
        </pc:spChg>
        <pc:spChg chg="add del">
          <ac:chgData name="의진 이" userId="15cdaacb9c0d5a55" providerId="LiveId" clId="{0F0A90DF-B295-40C1-8C29-4506A0B4D615}" dt="2023-11-04T08:28:56.281" v="163" actId="22"/>
          <ac:spMkLst>
            <pc:docMk/>
            <pc:sldMk cId="3926888794" sldId="261"/>
            <ac:spMk id="4" creationId="{BE58B792-74CB-C6B0-E00A-56C17DFE9285}"/>
          </ac:spMkLst>
        </pc:spChg>
      </pc:sldChg>
      <pc:sldChg chg="del">
        <pc:chgData name="의진 이" userId="15cdaacb9c0d5a55" providerId="LiveId" clId="{0F0A90DF-B295-40C1-8C29-4506A0B4D615}" dt="2023-11-04T09:15:39.524" v="1779" actId="47"/>
        <pc:sldMkLst>
          <pc:docMk/>
          <pc:sldMk cId="1615586820" sldId="262"/>
        </pc:sldMkLst>
      </pc:sldChg>
      <pc:sldChg chg="delSp modSp mod modTransition">
        <pc:chgData name="의진 이" userId="15cdaacb9c0d5a55" providerId="LiveId" clId="{0F0A90DF-B295-40C1-8C29-4506A0B4D615}" dt="2023-11-06T08:35:58.881" v="5442"/>
        <pc:sldMkLst>
          <pc:docMk/>
          <pc:sldMk cId="3658723786" sldId="263"/>
        </pc:sldMkLst>
        <pc:spChg chg="mod topLvl">
          <ac:chgData name="의진 이" userId="15cdaacb9c0d5a55" providerId="LiveId" clId="{0F0A90DF-B295-40C1-8C29-4506A0B4D615}" dt="2023-11-04T10:14:02.954" v="3216" actId="1035"/>
          <ac:spMkLst>
            <pc:docMk/>
            <pc:sldMk cId="3658723786" sldId="263"/>
            <ac:spMk id="2" creationId="{BEC571C2-9DF7-2BFF-06C3-4C7E2DB51308}"/>
          </ac:spMkLst>
        </pc:spChg>
        <pc:spChg chg="mod topLvl">
          <ac:chgData name="의진 이" userId="15cdaacb9c0d5a55" providerId="LiveId" clId="{0F0A90DF-B295-40C1-8C29-4506A0B4D615}" dt="2023-11-04T10:14:02.954" v="3216" actId="1035"/>
          <ac:spMkLst>
            <pc:docMk/>
            <pc:sldMk cId="3658723786" sldId="263"/>
            <ac:spMk id="3" creationId="{599E06DD-19AC-F377-92E0-A4251CC30435}"/>
          </ac:spMkLst>
        </pc:spChg>
        <pc:spChg chg="mod topLvl">
          <ac:chgData name="의진 이" userId="15cdaacb9c0d5a55" providerId="LiveId" clId="{0F0A90DF-B295-40C1-8C29-4506A0B4D615}" dt="2023-11-04T10:14:02.954" v="3216" actId="1035"/>
          <ac:spMkLst>
            <pc:docMk/>
            <pc:sldMk cId="3658723786" sldId="263"/>
            <ac:spMk id="4" creationId="{F5F81437-9F2F-A140-9A1E-D94C90ABD769}"/>
          </ac:spMkLst>
        </pc:spChg>
        <pc:spChg chg="mod topLvl">
          <ac:chgData name="의진 이" userId="15cdaacb9c0d5a55" providerId="LiveId" clId="{0F0A90DF-B295-40C1-8C29-4506A0B4D615}" dt="2023-11-04T10:14:02.954" v="3216" actId="1035"/>
          <ac:spMkLst>
            <pc:docMk/>
            <pc:sldMk cId="3658723786" sldId="263"/>
            <ac:spMk id="7" creationId="{16D7C88C-585D-A8BD-66E0-021A9C814508}"/>
          </ac:spMkLst>
        </pc:spChg>
        <pc:spChg chg="mod ord topLvl">
          <ac:chgData name="의진 이" userId="15cdaacb9c0d5a55" providerId="LiveId" clId="{0F0A90DF-B295-40C1-8C29-4506A0B4D615}" dt="2023-11-06T07:30:58.357" v="3982" actId="167"/>
          <ac:spMkLst>
            <pc:docMk/>
            <pc:sldMk cId="3658723786" sldId="263"/>
            <ac:spMk id="9" creationId="{6FD4DD9F-A606-BF65-B078-2461D7949CB6}"/>
          </ac:spMkLst>
        </pc:spChg>
        <pc:spChg chg="mod topLvl">
          <ac:chgData name="의진 이" userId="15cdaacb9c0d5a55" providerId="LiveId" clId="{0F0A90DF-B295-40C1-8C29-4506A0B4D615}" dt="2023-11-04T10:14:02.954" v="3216" actId="1035"/>
          <ac:spMkLst>
            <pc:docMk/>
            <pc:sldMk cId="3658723786" sldId="263"/>
            <ac:spMk id="15" creationId="{BC75F2B5-7334-307C-AC45-F1696CAAF1A7}"/>
          </ac:spMkLst>
        </pc:spChg>
        <pc:spChg chg="mod topLvl">
          <ac:chgData name="의진 이" userId="15cdaacb9c0d5a55" providerId="LiveId" clId="{0F0A90DF-B295-40C1-8C29-4506A0B4D615}" dt="2023-11-04T10:14:02.954" v="3216" actId="1035"/>
          <ac:spMkLst>
            <pc:docMk/>
            <pc:sldMk cId="3658723786" sldId="263"/>
            <ac:spMk id="18" creationId="{7E1E1C0D-822A-5DB0-A6DC-021BD5A127EC}"/>
          </ac:spMkLst>
        </pc:spChg>
        <pc:spChg chg="del">
          <ac:chgData name="의진 이" userId="15cdaacb9c0d5a55" providerId="LiveId" clId="{0F0A90DF-B295-40C1-8C29-4506A0B4D615}" dt="2023-11-04T08:10:40.979" v="18" actId="478"/>
          <ac:spMkLst>
            <pc:docMk/>
            <pc:sldMk cId="3658723786" sldId="263"/>
            <ac:spMk id="27" creationId="{77D29D7D-AE84-BA42-7374-B89A57581B32}"/>
          </ac:spMkLst>
        </pc:spChg>
        <pc:grpChg chg="mod ord">
          <ac:chgData name="의진 이" userId="15cdaacb9c0d5a55" providerId="LiveId" clId="{0F0A90DF-B295-40C1-8C29-4506A0B4D615}" dt="2023-11-06T07:31:00.115" v="3983" actId="167"/>
          <ac:grpSpMkLst>
            <pc:docMk/>
            <pc:sldMk cId="3658723786" sldId="263"/>
            <ac:grpSpMk id="6" creationId="{1A8A0375-30C5-7229-B4D0-BBE4F0D50706}"/>
          </ac:grpSpMkLst>
        </pc:grpChg>
        <pc:grpChg chg="del mod">
          <ac:chgData name="의진 이" userId="15cdaacb9c0d5a55" providerId="LiveId" clId="{0F0A90DF-B295-40C1-8C29-4506A0B4D615}" dt="2023-11-04T08:12:51.279" v="22" actId="165"/>
          <ac:grpSpMkLst>
            <pc:docMk/>
            <pc:sldMk cId="3658723786" sldId="263"/>
            <ac:grpSpMk id="19" creationId="{5ACF5687-2D06-5AB2-FBFB-D823A1BA8D12}"/>
          </ac:grpSpMkLst>
        </pc:grpChg>
      </pc:sldChg>
      <pc:sldChg chg="addSp delSp modSp add mod modTransition">
        <pc:chgData name="의진 이" userId="15cdaacb9c0d5a55" providerId="LiveId" clId="{0F0A90DF-B295-40C1-8C29-4506A0B4D615}" dt="2023-11-06T08:35:58.881" v="5442"/>
        <pc:sldMkLst>
          <pc:docMk/>
          <pc:sldMk cId="3582091617" sldId="264"/>
        </pc:sldMkLst>
        <pc:spChg chg="add mod">
          <ac:chgData name="의진 이" userId="15cdaacb9c0d5a55" providerId="LiveId" clId="{0F0A90DF-B295-40C1-8C29-4506A0B4D615}" dt="2023-11-04T08:10:29.745" v="17" actId="2711"/>
          <ac:spMkLst>
            <pc:docMk/>
            <pc:sldMk cId="3582091617" sldId="264"/>
            <ac:spMk id="5" creationId="{C8AC13F3-0D2F-3ED1-6A31-87C9A1D34A02}"/>
          </ac:spMkLst>
        </pc:spChg>
        <pc:spChg chg="mod ord topLvl">
          <ac:chgData name="의진 이" userId="15cdaacb9c0d5a55" providerId="LiveId" clId="{0F0A90DF-B295-40C1-8C29-4506A0B4D615}" dt="2023-11-04T10:15:04.332" v="3222" actId="12788"/>
          <ac:spMkLst>
            <pc:docMk/>
            <pc:sldMk cId="3582091617" sldId="264"/>
            <ac:spMk id="13" creationId="{C5CB28D6-9444-EF7D-4E54-60F123C41431}"/>
          </ac:spMkLst>
        </pc:spChg>
        <pc:spChg chg="del topLvl">
          <ac:chgData name="의진 이" userId="15cdaacb9c0d5a55" providerId="LiveId" clId="{0F0A90DF-B295-40C1-8C29-4506A0B4D615}" dt="2023-11-04T08:09:12.585" v="9" actId="478"/>
          <ac:spMkLst>
            <pc:docMk/>
            <pc:sldMk cId="3582091617" sldId="264"/>
            <ac:spMk id="14" creationId="{E1785C10-4A2B-4ECA-888B-EE063D6B8B6D}"/>
          </ac:spMkLst>
        </pc:spChg>
        <pc:spChg chg="add mod">
          <ac:chgData name="의진 이" userId="15cdaacb9c0d5a55" providerId="LiveId" clId="{0F0A90DF-B295-40C1-8C29-4506A0B4D615}" dt="2023-11-04T10:00:17.882" v="2860" actId="1038"/>
          <ac:spMkLst>
            <pc:docMk/>
            <pc:sldMk cId="3582091617" sldId="264"/>
            <ac:spMk id="20" creationId="{17E7E469-C5DC-1524-3BDE-607ACAF60812}"/>
          </ac:spMkLst>
        </pc:spChg>
        <pc:spChg chg="add del mod">
          <ac:chgData name="의진 이" userId="15cdaacb9c0d5a55" providerId="LiveId" clId="{0F0A90DF-B295-40C1-8C29-4506A0B4D615}" dt="2023-11-04T08:47:56.977" v="877" actId="478"/>
          <ac:spMkLst>
            <pc:docMk/>
            <pc:sldMk cId="3582091617" sldId="264"/>
            <ac:spMk id="21" creationId="{4630F3DA-A10D-F347-6AA2-9C216067974A}"/>
          </ac:spMkLst>
        </pc:spChg>
        <pc:spChg chg="add mod">
          <ac:chgData name="의진 이" userId="15cdaacb9c0d5a55" providerId="LiveId" clId="{0F0A90DF-B295-40C1-8C29-4506A0B4D615}" dt="2023-11-04T09:12:36.771" v="1714" actId="20577"/>
          <ac:spMkLst>
            <pc:docMk/>
            <pc:sldMk cId="3582091617" sldId="264"/>
            <ac:spMk id="24" creationId="{0737BA49-4D28-E5BB-0638-F0F1BE55178D}"/>
          </ac:spMkLst>
        </pc:spChg>
        <pc:spChg chg="del">
          <ac:chgData name="의진 이" userId="15cdaacb9c0d5a55" providerId="LiveId" clId="{0F0A90DF-B295-40C1-8C29-4506A0B4D615}" dt="2023-11-04T08:08:57.236" v="7" actId="478"/>
          <ac:spMkLst>
            <pc:docMk/>
            <pc:sldMk cId="3582091617" sldId="264"/>
            <ac:spMk id="27" creationId="{77D29D7D-AE84-BA42-7374-B89A57581B32}"/>
          </ac:spMkLst>
        </pc:spChg>
        <pc:spChg chg="add mod">
          <ac:chgData name="의진 이" userId="15cdaacb9c0d5a55" providerId="LiveId" clId="{0F0A90DF-B295-40C1-8C29-4506A0B4D615}" dt="2023-11-04T10:00:12.307" v="2852" actId="1037"/>
          <ac:spMkLst>
            <pc:docMk/>
            <pc:sldMk cId="3582091617" sldId="264"/>
            <ac:spMk id="28" creationId="{72487601-BD24-1281-A8C1-35C9DF9DAEFC}"/>
          </ac:spMkLst>
        </pc:spChg>
        <pc:spChg chg="add del mod ord">
          <ac:chgData name="의진 이" userId="15cdaacb9c0d5a55" providerId="LiveId" clId="{0F0A90DF-B295-40C1-8C29-4506A0B4D615}" dt="2023-11-04T10:00:24.562" v="2867" actId="1035"/>
          <ac:spMkLst>
            <pc:docMk/>
            <pc:sldMk cId="3582091617" sldId="264"/>
            <ac:spMk id="31" creationId="{2E79844F-5EE4-04DA-AA9F-9165BA3771E7}"/>
          </ac:spMkLst>
        </pc:spChg>
        <pc:spChg chg="add del mod">
          <ac:chgData name="의진 이" userId="15cdaacb9c0d5a55" providerId="LiveId" clId="{0F0A90DF-B295-40C1-8C29-4506A0B4D615}" dt="2023-11-04T10:00:24.562" v="2867" actId="1035"/>
          <ac:spMkLst>
            <pc:docMk/>
            <pc:sldMk cId="3582091617" sldId="264"/>
            <ac:spMk id="40" creationId="{B36D920B-B45D-9D50-7C47-6480B0679C34}"/>
          </ac:spMkLst>
        </pc:spChg>
        <pc:spChg chg="add del mod">
          <ac:chgData name="의진 이" userId="15cdaacb9c0d5a55" providerId="LiveId" clId="{0F0A90DF-B295-40C1-8C29-4506A0B4D615}" dt="2023-11-04T08:37:01.938" v="423" actId="478"/>
          <ac:spMkLst>
            <pc:docMk/>
            <pc:sldMk cId="3582091617" sldId="264"/>
            <ac:spMk id="41" creationId="{6443F74E-03FD-F7EC-8553-14D36E912CAD}"/>
          </ac:spMkLst>
        </pc:spChg>
        <pc:spChg chg="add del mod">
          <ac:chgData name="의진 이" userId="15cdaacb9c0d5a55" providerId="LiveId" clId="{0F0A90DF-B295-40C1-8C29-4506A0B4D615}" dt="2023-11-04T09:58:37.680" v="2805" actId="478"/>
          <ac:spMkLst>
            <pc:docMk/>
            <pc:sldMk cId="3582091617" sldId="264"/>
            <ac:spMk id="43" creationId="{9A5D0579-1853-7819-4AC8-3785948D9E3D}"/>
          </ac:spMkLst>
        </pc:spChg>
        <pc:spChg chg="add del mod">
          <ac:chgData name="의진 이" userId="15cdaacb9c0d5a55" providerId="LiveId" clId="{0F0A90DF-B295-40C1-8C29-4506A0B4D615}" dt="2023-11-04T09:58:37.680" v="2805" actId="478"/>
          <ac:spMkLst>
            <pc:docMk/>
            <pc:sldMk cId="3582091617" sldId="264"/>
            <ac:spMk id="44" creationId="{C4B91E28-B553-D4B1-1CAF-FD6384822EDD}"/>
          </ac:spMkLst>
        </pc:spChg>
        <pc:spChg chg="add del mod">
          <ac:chgData name="의진 이" userId="15cdaacb9c0d5a55" providerId="LiveId" clId="{0F0A90DF-B295-40C1-8C29-4506A0B4D615}" dt="2023-11-04T08:47:12.051" v="772" actId="478"/>
          <ac:spMkLst>
            <pc:docMk/>
            <pc:sldMk cId="3582091617" sldId="264"/>
            <ac:spMk id="45" creationId="{52C25C98-3EF5-50A1-7D11-8C3B186257D2}"/>
          </ac:spMkLst>
        </pc:spChg>
        <pc:spChg chg="add del mod">
          <ac:chgData name="의진 이" userId="15cdaacb9c0d5a55" providerId="LiveId" clId="{0F0A90DF-B295-40C1-8C29-4506A0B4D615}" dt="2023-11-04T08:42:43.412" v="552" actId="478"/>
          <ac:spMkLst>
            <pc:docMk/>
            <pc:sldMk cId="3582091617" sldId="264"/>
            <ac:spMk id="50" creationId="{0CEC7061-E1E5-FF47-384A-B85A8AD4602B}"/>
          </ac:spMkLst>
        </pc:spChg>
        <pc:spChg chg="add mod">
          <ac:chgData name="의진 이" userId="15cdaacb9c0d5a55" providerId="LiveId" clId="{0F0A90DF-B295-40C1-8C29-4506A0B4D615}" dt="2023-11-04T08:52:54.955" v="1147" actId="1076"/>
          <ac:spMkLst>
            <pc:docMk/>
            <pc:sldMk cId="3582091617" sldId="264"/>
            <ac:spMk id="51" creationId="{61D45EE7-8EBE-E358-BE7D-9FA9F184A5BF}"/>
          </ac:spMkLst>
        </pc:spChg>
        <pc:spChg chg="add mod">
          <ac:chgData name="의진 이" userId="15cdaacb9c0d5a55" providerId="LiveId" clId="{0F0A90DF-B295-40C1-8C29-4506A0B4D615}" dt="2023-11-04T09:31:55.792" v="2201" actId="1035"/>
          <ac:spMkLst>
            <pc:docMk/>
            <pc:sldMk cId="3582091617" sldId="264"/>
            <ac:spMk id="52" creationId="{C69CCD3F-C2CB-14EB-2338-1FC616D045DB}"/>
          </ac:spMkLst>
        </pc:spChg>
        <pc:spChg chg="add mod">
          <ac:chgData name="의진 이" userId="15cdaacb9c0d5a55" providerId="LiveId" clId="{0F0A90DF-B295-40C1-8C29-4506A0B4D615}" dt="2023-11-04T09:31:55.792" v="2201" actId="1035"/>
          <ac:spMkLst>
            <pc:docMk/>
            <pc:sldMk cId="3582091617" sldId="264"/>
            <ac:spMk id="58" creationId="{6BD48714-B21B-5012-B3A6-368C33551105}"/>
          </ac:spMkLst>
        </pc:spChg>
        <pc:spChg chg="add del mod">
          <ac:chgData name="의진 이" userId="15cdaacb9c0d5a55" providerId="LiveId" clId="{0F0A90DF-B295-40C1-8C29-4506A0B4D615}" dt="2023-11-04T08:50:58.966" v="1058" actId="478"/>
          <ac:spMkLst>
            <pc:docMk/>
            <pc:sldMk cId="3582091617" sldId="264"/>
            <ac:spMk id="59" creationId="{DCF5C03D-70A3-79C1-E6B4-114FBB35251A}"/>
          </ac:spMkLst>
        </pc:spChg>
        <pc:spChg chg="add mod">
          <ac:chgData name="의진 이" userId="15cdaacb9c0d5a55" providerId="LiveId" clId="{0F0A90DF-B295-40C1-8C29-4506A0B4D615}" dt="2023-11-06T08:27:13.855" v="5279" actId="6549"/>
          <ac:spMkLst>
            <pc:docMk/>
            <pc:sldMk cId="3582091617" sldId="264"/>
            <ac:spMk id="60" creationId="{45EEA80F-C63E-4C2C-9EB3-44EF8C1F3D0C}"/>
          </ac:spMkLst>
        </pc:spChg>
        <pc:spChg chg="add mod">
          <ac:chgData name="의진 이" userId="15cdaacb9c0d5a55" providerId="LiveId" clId="{0F0A90DF-B295-40C1-8C29-4506A0B4D615}" dt="2023-11-04T09:31:55.792" v="2201" actId="1035"/>
          <ac:spMkLst>
            <pc:docMk/>
            <pc:sldMk cId="3582091617" sldId="264"/>
            <ac:spMk id="62" creationId="{2D133059-58BF-F80D-0EF2-24D0D5A5E834}"/>
          </ac:spMkLst>
        </pc:spChg>
        <pc:spChg chg="add del mod">
          <ac:chgData name="의진 이" userId="15cdaacb9c0d5a55" providerId="LiveId" clId="{0F0A90DF-B295-40C1-8C29-4506A0B4D615}" dt="2023-11-04T08:57:18.294" v="1272" actId="478"/>
          <ac:spMkLst>
            <pc:docMk/>
            <pc:sldMk cId="3582091617" sldId="264"/>
            <ac:spMk id="66" creationId="{F811CA46-E54F-C236-D54E-16DCEF8D3682}"/>
          </ac:spMkLst>
        </pc:spChg>
        <pc:spChg chg="add mod">
          <ac:chgData name="의진 이" userId="15cdaacb9c0d5a55" providerId="LiveId" clId="{0F0A90DF-B295-40C1-8C29-4506A0B4D615}" dt="2023-11-04T09:31:55.792" v="2201" actId="1035"/>
          <ac:spMkLst>
            <pc:docMk/>
            <pc:sldMk cId="3582091617" sldId="264"/>
            <ac:spMk id="70" creationId="{38F56B67-2332-1ED4-0D68-8808302FC9FF}"/>
          </ac:spMkLst>
        </pc:spChg>
        <pc:spChg chg="add mod">
          <ac:chgData name="의진 이" userId="15cdaacb9c0d5a55" providerId="LiveId" clId="{0F0A90DF-B295-40C1-8C29-4506A0B4D615}" dt="2023-11-04T10:00:21.139" v="2861" actId="1076"/>
          <ac:spMkLst>
            <pc:docMk/>
            <pc:sldMk cId="3582091617" sldId="264"/>
            <ac:spMk id="72" creationId="{6C6AD0AC-6A43-218F-397B-11735BA853B7}"/>
          </ac:spMkLst>
        </pc:spChg>
        <pc:spChg chg="add del mod">
          <ac:chgData name="의진 이" userId="15cdaacb9c0d5a55" providerId="LiveId" clId="{0F0A90DF-B295-40C1-8C29-4506A0B4D615}" dt="2023-11-04T09:21:33.380" v="1905" actId="478"/>
          <ac:spMkLst>
            <pc:docMk/>
            <pc:sldMk cId="3582091617" sldId="264"/>
            <ac:spMk id="73" creationId="{1ADC1084-5AE0-9EDB-E7D4-1FCF7CE53FFF}"/>
          </ac:spMkLst>
        </pc:spChg>
        <pc:spChg chg="add del mod">
          <ac:chgData name="의진 이" userId="15cdaacb9c0d5a55" providerId="LiveId" clId="{0F0A90DF-B295-40C1-8C29-4506A0B4D615}" dt="2023-11-04T09:21:33.380" v="1905" actId="478"/>
          <ac:spMkLst>
            <pc:docMk/>
            <pc:sldMk cId="3582091617" sldId="264"/>
            <ac:spMk id="74" creationId="{1C05B925-8532-F8EA-C7AF-137976B01282}"/>
          </ac:spMkLst>
        </pc:spChg>
        <pc:spChg chg="add mod">
          <ac:chgData name="의진 이" userId="15cdaacb9c0d5a55" providerId="LiveId" clId="{0F0A90DF-B295-40C1-8C29-4506A0B4D615}" dt="2023-11-04T09:31:55.792" v="2201" actId="1035"/>
          <ac:spMkLst>
            <pc:docMk/>
            <pc:sldMk cId="3582091617" sldId="264"/>
            <ac:spMk id="75" creationId="{44932684-CDE6-1810-843A-8E3A0E163373}"/>
          </ac:spMkLst>
        </pc:spChg>
        <pc:spChg chg="add mod">
          <ac:chgData name="의진 이" userId="15cdaacb9c0d5a55" providerId="LiveId" clId="{0F0A90DF-B295-40C1-8C29-4506A0B4D615}" dt="2023-11-04T09:31:55.792" v="2201" actId="1035"/>
          <ac:spMkLst>
            <pc:docMk/>
            <pc:sldMk cId="3582091617" sldId="264"/>
            <ac:spMk id="76" creationId="{59F1E004-2442-3D94-CC29-42D512B89C19}"/>
          </ac:spMkLst>
        </pc:spChg>
        <pc:spChg chg="add mod">
          <ac:chgData name="의진 이" userId="15cdaacb9c0d5a55" providerId="LiveId" clId="{0F0A90DF-B295-40C1-8C29-4506A0B4D615}" dt="2023-11-04T09:31:55.792" v="2201" actId="1035"/>
          <ac:spMkLst>
            <pc:docMk/>
            <pc:sldMk cId="3582091617" sldId="264"/>
            <ac:spMk id="77" creationId="{3A70783F-8355-A584-54D4-548AE442A825}"/>
          </ac:spMkLst>
        </pc:spChg>
        <pc:spChg chg="add del mod">
          <ac:chgData name="의진 이" userId="15cdaacb9c0d5a55" providerId="LiveId" clId="{0F0A90DF-B295-40C1-8C29-4506A0B4D615}" dt="2023-11-04T10:15:24.410" v="3230"/>
          <ac:spMkLst>
            <pc:docMk/>
            <pc:sldMk cId="3582091617" sldId="264"/>
            <ac:spMk id="80" creationId="{E0C1A0A6-7E3C-CF64-9B96-FE3492ED090E}"/>
          </ac:spMkLst>
        </pc:spChg>
        <pc:grpChg chg="del">
          <ac:chgData name="의진 이" userId="15cdaacb9c0d5a55" providerId="LiveId" clId="{0F0A90DF-B295-40C1-8C29-4506A0B4D615}" dt="2023-11-04T08:09:12.585" v="9" actId="478"/>
          <ac:grpSpMkLst>
            <pc:docMk/>
            <pc:sldMk cId="3582091617" sldId="264"/>
            <ac:grpSpMk id="6" creationId="{1A8A0375-30C5-7229-B4D0-BBE4F0D50706}"/>
          </ac:grpSpMkLst>
        </pc:grpChg>
        <pc:grpChg chg="del">
          <ac:chgData name="의진 이" userId="15cdaacb9c0d5a55" providerId="LiveId" clId="{0F0A90DF-B295-40C1-8C29-4506A0B4D615}" dt="2023-11-04T08:09:10.469" v="8" actId="478"/>
          <ac:grpSpMkLst>
            <pc:docMk/>
            <pc:sldMk cId="3582091617" sldId="264"/>
            <ac:grpSpMk id="8" creationId="{A039D8CB-DDC9-755F-47D9-756A258FD6B3}"/>
          </ac:grpSpMkLst>
        </pc:grpChg>
        <pc:grpChg chg="del">
          <ac:chgData name="의진 이" userId="15cdaacb9c0d5a55" providerId="LiveId" clId="{0F0A90DF-B295-40C1-8C29-4506A0B4D615}" dt="2023-11-04T08:08:57.236" v="7" actId="478"/>
          <ac:grpSpMkLst>
            <pc:docMk/>
            <pc:sldMk cId="3582091617" sldId="264"/>
            <ac:grpSpMk id="19" creationId="{5ACF5687-2D06-5AB2-FBFB-D823A1BA8D12}"/>
          </ac:grpSpMkLst>
        </pc:grpChg>
        <pc:grpChg chg="add mod">
          <ac:chgData name="의진 이" userId="15cdaacb9c0d5a55" providerId="LiveId" clId="{0F0A90DF-B295-40C1-8C29-4506A0B4D615}" dt="2023-11-04T09:31:55.792" v="2201" actId="1035"/>
          <ac:grpSpMkLst>
            <pc:docMk/>
            <pc:sldMk cId="3582091617" sldId="264"/>
            <ac:grpSpMk id="63" creationId="{2C8D7703-766E-8BBB-8A71-DC53B83DAB3E}"/>
          </ac:grpSpMkLst>
        </pc:grpChg>
        <pc:picChg chg="del">
          <ac:chgData name="의진 이" userId="15cdaacb9c0d5a55" providerId="LiveId" clId="{0F0A90DF-B295-40C1-8C29-4506A0B4D615}" dt="2023-11-04T08:09:10.469" v="8" actId="478"/>
          <ac:picMkLst>
            <pc:docMk/>
            <pc:sldMk cId="3582091617" sldId="264"/>
            <ac:picMk id="16" creationId="{56F174FD-6C2A-0EF1-4705-62839C577EF8}"/>
          </ac:picMkLst>
        </pc:picChg>
        <pc:picChg chg="del">
          <ac:chgData name="의진 이" userId="15cdaacb9c0d5a55" providerId="LiveId" clId="{0F0A90DF-B295-40C1-8C29-4506A0B4D615}" dt="2023-11-04T08:09:10.469" v="8" actId="478"/>
          <ac:picMkLst>
            <pc:docMk/>
            <pc:sldMk cId="3582091617" sldId="264"/>
            <ac:picMk id="17" creationId="{D7195A27-0FEC-38CB-EA16-0CD8790CF7BF}"/>
          </ac:picMkLst>
        </pc:picChg>
        <pc:picChg chg="del">
          <ac:chgData name="의진 이" userId="15cdaacb9c0d5a55" providerId="LiveId" clId="{0F0A90DF-B295-40C1-8C29-4506A0B4D615}" dt="2023-11-04T08:09:10.469" v="8" actId="478"/>
          <ac:picMkLst>
            <pc:docMk/>
            <pc:sldMk cId="3582091617" sldId="264"/>
            <ac:picMk id="22" creationId="{F4DA4852-830F-AEC8-7B28-51C6373DE966}"/>
          </ac:picMkLst>
        </pc:picChg>
        <pc:picChg chg="add mod">
          <ac:chgData name="의진 이" userId="15cdaacb9c0d5a55" providerId="LiveId" clId="{0F0A90DF-B295-40C1-8C29-4506A0B4D615}" dt="2023-11-04T09:59:37.871" v="2836" actId="1076"/>
          <ac:picMkLst>
            <pc:docMk/>
            <pc:sldMk cId="3582091617" sldId="264"/>
            <ac:picMk id="26" creationId="{219147D6-2502-5BC4-D399-0680C7647CF4}"/>
          </ac:picMkLst>
        </pc:picChg>
        <pc:picChg chg="add del mod">
          <ac:chgData name="의진 이" userId="15cdaacb9c0d5a55" providerId="LiveId" clId="{0F0A90DF-B295-40C1-8C29-4506A0B4D615}" dt="2023-11-04T08:37:36.890" v="433" actId="478"/>
          <ac:picMkLst>
            <pc:docMk/>
            <pc:sldMk cId="3582091617" sldId="264"/>
            <ac:picMk id="30" creationId="{1E76D548-6A5C-9BD4-7D16-F4693713283C}"/>
          </ac:picMkLst>
        </pc:picChg>
        <pc:picChg chg="add del mod">
          <ac:chgData name="의진 이" userId="15cdaacb9c0d5a55" providerId="LiveId" clId="{0F0A90DF-B295-40C1-8C29-4506A0B4D615}" dt="2023-11-04T08:47:55.730" v="876" actId="478"/>
          <ac:picMkLst>
            <pc:docMk/>
            <pc:sldMk cId="3582091617" sldId="264"/>
            <ac:picMk id="33" creationId="{224291F3-4732-B8E6-47D6-B7686D19E199}"/>
          </ac:picMkLst>
        </pc:picChg>
        <pc:picChg chg="add del mod">
          <ac:chgData name="의진 이" userId="15cdaacb9c0d5a55" providerId="LiveId" clId="{0F0A90DF-B295-40C1-8C29-4506A0B4D615}" dt="2023-11-04T08:47:55.730" v="876" actId="478"/>
          <ac:picMkLst>
            <pc:docMk/>
            <pc:sldMk cId="3582091617" sldId="264"/>
            <ac:picMk id="35" creationId="{0B72B67E-D1C1-EA34-CFAE-4EBB2FFF9041}"/>
          </ac:picMkLst>
        </pc:picChg>
        <pc:picChg chg="add del mod">
          <ac:chgData name="의진 이" userId="15cdaacb9c0d5a55" providerId="LiveId" clId="{0F0A90DF-B295-40C1-8C29-4506A0B4D615}" dt="2023-11-04T09:58:53.452" v="2827" actId="478"/>
          <ac:picMkLst>
            <pc:docMk/>
            <pc:sldMk cId="3582091617" sldId="264"/>
            <ac:picMk id="37" creationId="{C59F5DF9-14A6-BBA7-4356-53A5779AE2A2}"/>
          </ac:picMkLst>
        </pc:picChg>
        <pc:picChg chg="add del mod">
          <ac:chgData name="의진 이" userId="15cdaacb9c0d5a55" providerId="LiveId" clId="{0F0A90DF-B295-40C1-8C29-4506A0B4D615}" dt="2023-11-04T08:47:55.730" v="876" actId="478"/>
          <ac:picMkLst>
            <pc:docMk/>
            <pc:sldMk cId="3582091617" sldId="264"/>
            <ac:picMk id="39" creationId="{7B664DE0-8E41-A3FE-2182-64C2723B5A7F}"/>
          </ac:picMkLst>
        </pc:picChg>
        <pc:picChg chg="add del mod">
          <ac:chgData name="의진 이" userId="15cdaacb9c0d5a55" providerId="LiveId" clId="{0F0A90DF-B295-40C1-8C29-4506A0B4D615}" dt="2023-11-04T09:58:37.680" v="2805" actId="478"/>
          <ac:picMkLst>
            <pc:docMk/>
            <pc:sldMk cId="3582091617" sldId="264"/>
            <ac:picMk id="42" creationId="{E00D7ED1-DC1F-3003-3B67-7E5A5BD71137}"/>
          </ac:picMkLst>
        </pc:picChg>
        <pc:picChg chg="add mod">
          <ac:chgData name="의진 이" userId="15cdaacb9c0d5a55" providerId="LiveId" clId="{0F0A90DF-B295-40C1-8C29-4506A0B4D615}" dt="2023-11-04T08:52:43.894" v="1139" actId="164"/>
          <ac:picMkLst>
            <pc:docMk/>
            <pc:sldMk cId="3582091617" sldId="264"/>
            <ac:picMk id="49" creationId="{68B655E9-8857-50B6-6660-196038053766}"/>
          </ac:picMkLst>
        </pc:picChg>
        <pc:picChg chg="add del mod">
          <ac:chgData name="의진 이" userId="15cdaacb9c0d5a55" providerId="LiveId" clId="{0F0A90DF-B295-40C1-8C29-4506A0B4D615}" dt="2023-11-04T08:54:14.019" v="1200" actId="478"/>
          <ac:picMkLst>
            <pc:docMk/>
            <pc:sldMk cId="3582091617" sldId="264"/>
            <ac:picMk id="54" creationId="{AECD6DEE-E9B5-79E7-C506-EE56DA28CA19}"/>
          </ac:picMkLst>
        </pc:picChg>
        <pc:picChg chg="add del mod">
          <ac:chgData name="의진 이" userId="15cdaacb9c0d5a55" providerId="LiveId" clId="{0F0A90DF-B295-40C1-8C29-4506A0B4D615}" dt="2023-11-04T08:45:06.667" v="753"/>
          <ac:picMkLst>
            <pc:docMk/>
            <pc:sldMk cId="3582091617" sldId="264"/>
            <ac:picMk id="55" creationId="{C5D1F5C8-E172-7E3A-A50F-4E551317EFC9}"/>
          </ac:picMkLst>
        </pc:picChg>
        <pc:picChg chg="add del mod modCrop">
          <ac:chgData name="의진 이" userId="15cdaacb9c0d5a55" providerId="LiveId" clId="{0F0A90DF-B295-40C1-8C29-4506A0B4D615}" dt="2023-11-04T08:49:21.403" v="995" actId="478"/>
          <ac:picMkLst>
            <pc:docMk/>
            <pc:sldMk cId="3582091617" sldId="264"/>
            <ac:picMk id="57" creationId="{73736389-43BC-E554-3DB0-C8476196B421}"/>
          </ac:picMkLst>
        </pc:picChg>
        <pc:picChg chg="add mod">
          <ac:chgData name="의진 이" userId="15cdaacb9c0d5a55" providerId="LiveId" clId="{0F0A90DF-B295-40C1-8C29-4506A0B4D615}" dt="2023-11-04T10:00:24.562" v="2867" actId="1035"/>
          <ac:picMkLst>
            <pc:docMk/>
            <pc:sldMk cId="3582091617" sldId="264"/>
            <ac:picMk id="79" creationId="{BF3FFB13-7CE9-89F8-B14B-7A58A66704E6}"/>
          </ac:picMkLst>
        </pc:picChg>
        <pc:cxnChg chg="add mod">
          <ac:chgData name="의진 이" userId="15cdaacb9c0d5a55" providerId="LiveId" clId="{0F0A90DF-B295-40C1-8C29-4506A0B4D615}" dt="2023-11-04T08:38:57.819" v="454" actId="692"/>
          <ac:cxnSpMkLst>
            <pc:docMk/>
            <pc:sldMk cId="3582091617" sldId="264"/>
            <ac:cxnSpMk id="47" creationId="{024FD266-911F-1C60-499F-4FDE7CF2AD5B}"/>
          </ac:cxnSpMkLst>
        </pc:cxnChg>
        <pc:cxnChg chg="add del mod">
          <ac:chgData name="의진 이" userId="15cdaacb9c0d5a55" providerId="LiveId" clId="{0F0A90DF-B295-40C1-8C29-4506A0B4D615}" dt="2023-11-04T08:49:10.273" v="994"/>
          <ac:cxnSpMkLst>
            <pc:docMk/>
            <pc:sldMk cId="3582091617" sldId="264"/>
            <ac:cxnSpMk id="61" creationId="{23DCEB34-4B58-0CAE-D24D-91C120A81D04}"/>
          </ac:cxnSpMkLst>
        </pc:cxnChg>
        <pc:cxnChg chg="add mod">
          <ac:chgData name="의진 이" userId="15cdaacb9c0d5a55" providerId="LiveId" clId="{0F0A90DF-B295-40C1-8C29-4506A0B4D615}" dt="2023-11-04T09:31:55.792" v="2201" actId="1035"/>
          <ac:cxnSpMkLst>
            <pc:docMk/>
            <pc:sldMk cId="3582091617" sldId="264"/>
            <ac:cxnSpMk id="65" creationId="{63464961-1E14-B194-F4C1-C08B930E22E8}"/>
          </ac:cxnSpMkLst>
        </pc:cxnChg>
        <pc:cxnChg chg="add mod">
          <ac:chgData name="의진 이" userId="15cdaacb9c0d5a55" providerId="LiveId" clId="{0F0A90DF-B295-40C1-8C29-4506A0B4D615}" dt="2023-11-04T09:31:55.792" v="2201" actId="1035"/>
          <ac:cxnSpMkLst>
            <pc:docMk/>
            <pc:sldMk cId="3582091617" sldId="264"/>
            <ac:cxnSpMk id="67" creationId="{710A49E1-8A7E-F636-9B11-B36E390634E1}"/>
          </ac:cxnSpMkLst>
        </pc:cxnChg>
        <pc:cxnChg chg="add mod">
          <ac:chgData name="의진 이" userId="15cdaacb9c0d5a55" providerId="LiveId" clId="{0F0A90DF-B295-40C1-8C29-4506A0B4D615}" dt="2023-11-04T09:31:55.792" v="2201" actId="1035"/>
          <ac:cxnSpMkLst>
            <pc:docMk/>
            <pc:sldMk cId="3582091617" sldId="264"/>
            <ac:cxnSpMk id="69" creationId="{950AF60C-0169-6BF3-EDB3-A74A8DECFF88}"/>
          </ac:cxnSpMkLst>
        </pc:cxnChg>
        <pc:cxnChg chg="add mod">
          <ac:chgData name="의진 이" userId="15cdaacb9c0d5a55" providerId="LiveId" clId="{0F0A90DF-B295-40C1-8C29-4506A0B4D615}" dt="2023-11-04T09:31:55.792" v="2201" actId="1035"/>
          <ac:cxnSpMkLst>
            <pc:docMk/>
            <pc:sldMk cId="3582091617" sldId="264"/>
            <ac:cxnSpMk id="71" creationId="{52601125-C171-E6CF-F1E6-34CD1C168E32}"/>
          </ac:cxnSpMkLst>
        </pc:cxnChg>
      </pc:sldChg>
      <pc:sldChg chg="addSp delSp modSp new mod modTransition">
        <pc:chgData name="의진 이" userId="15cdaacb9c0d5a55" providerId="LiveId" clId="{0F0A90DF-B295-40C1-8C29-4506A0B4D615}" dt="2023-11-06T08:54:00.857" v="5926" actId="478"/>
        <pc:sldMkLst>
          <pc:docMk/>
          <pc:sldMk cId="1095784482" sldId="265"/>
        </pc:sldMkLst>
        <pc:spChg chg="add mod ord">
          <ac:chgData name="의진 이" userId="15cdaacb9c0d5a55" providerId="LiveId" clId="{0F0A90DF-B295-40C1-8C29-4506A0B4D615}" dt="2023-11-06T08:52:21.708" v="5900" actId="167"/>
          <ac:spMkLst>
            <pc:docMk/>
            <pc:sldMk cId="1095784482" sldId="265"/>
            <ac:spMk id="2" creationId="{2A8F0080-260E-15EF-5548-98A4573D6A88}"/>
          </ac:spMkLst>
        </pc:spChg>
        <pc:spChg chg="add mod">
          <ac:chgData name="의진 이" userId="15cdaacb9c0d5a55" providerId="LiveId" clId="{0F0A90DF-B295-40C1-8C29-4506A0B4D615}" dt="2023-11-04T10:37:16.021" v="3607" actId="20577"/>
          <ac:spMkLst>
            <pc:docMk/>
            <pc:sldMk cId="1095784482" sldId="265"/>
            <ac:spMk id="3" creationId="{14884820-9962-8687-86DA-DCB69F525670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4" creationId="{E2308F5D-E556-6D14-B628-94044D104926}"/>
          </ac:spMkLst>
        </pc:spChg>
        <pc:spChg chg="add mod ord">
          <ac:chgData name="의진 이" userId="15cdaacb9c0d5a55" providerId="LiveId" clId="{0F0A90DF-B295-40C1-8C29-4506A0B4D615}" dt="2023-11-06T08:49:52.775" v="5764" actId="164"/>
          <ac:spMkLst>
            <pc:docMk/>
            <pc:sldMk cId="1095784482" sldId="265"/>
            <ac:spMk id="5" creationId="{8F5D3CAF-1491-15E1-0712-C3B0AAFD7727}"/>
          </ac:spMkLst>
        </pc:spChg>
        <pc:spChg chg="add del mod">
          <ac:chgData name="의진 이" userId="15cdaacb9c0d5a55" providerId="LiveId" clId="{0F0A90DF-B295-40C1-8C29-4506A0B4D615}" dt="2023-11-06T08:20:06.081" v="5126" actId="478"/>
          <ac:spMkLst>
            <pc:docMk/>
            <pc:sldMk cId="1095784482" sldId="265"/>
            <ac:spMk id="6" creationId="{04C47029-C452-B532-DF15-AA3FA04093D6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6" creationId="{27746E9D-4FF5-ACE1-12E7-74F05A3D21E6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8" creationId="{1C5E8B66-BD5B-3DD5-6551-4C9E174FB1E0}"/>
          </ac:spMkLst>
        </pc:spChg>
        <pc:spChg chg="add del mod">
          <ac:chgData name="의진 이" userId="15cdaacb9c0d5a55" providerId="LiveId" clId="{0F0A90DF-B295-40C1-8C29-4506A0B4D615}" dt="2023-11-06T08:43:56.131" v="5575" actId="478"/>
          <ac:spMkLst>
            <pc:docMk/>
            <pc:sldMk cId="1095784482" sldId="265"/>
            <ac:spMk id="8" creationId="{9A085DD7-1D7E-824A-44AC-E35554EF0D75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9" creationId="{13B66AFC-F906-6C05-7CE4-CD09DD40D72E}"/>
          </ac:spMkLst>
        </pc:spChg>
        <pc:spChg chg="add del mod">
          <ac:chgData name="의진 이" userId="15cdaacb9c0d5a55" providerId="LiveId" clId="{0F0A90DF-B295-40C1-8C29-4506A0B4D615}" dt="2023-11-06T08:43:56.131" v="5575" actId="478"/>
          <ac:spMkLst>
            <pc:docMk/>
            <pc:sldMk cId="1095784482" sldId="265"/>
            <ac:spMk id="10" creationId="{BD5D4D49-855A-C65A-B649-262D91792596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11" creationId="{9219507D-C30E-8871-C364-CE068B700F77}"/>
          </ac:spMkLst>
        </pc:spChg>
        <pc:spChg chg="add mod ord">
          <ac:chgData name="의진 이" userId="15cdaacb9c0d5a55" providerId="LiveId" clId="{0F0A90DF-B295-40C1-8C29-4506A0B4D615}" dt="2023-11-06T08:52:20.383" v="5899" actId="167"/>
          <ac:spMkLst>
            <pc:docMk/>
            <pc:sldMk cId="1095784482" sldId="265"/>
            <ac:spMk id="12" creationId="{730BBAF4-23AB-A71B-913D-2CBAD92F98D2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12" creationId="{8177F7F1-C3DD-046D-A8F4-6DD328E3DF38}"/>
          </ac:spMkLst>
        </pc:spChg>
        <pc:spChg chg="add mod">
          <ac:chgData name="의진 이" userId="15cdaacb9c0d5a55" providerId="LiveId" clId="{0F0A90DF-B295-40C1-8C29-4506A0B4D615}" dt="2023-11-06T08:49:52.775" v="5764" actId="164"/>
          <ac:spMkLst>
            <pc:docMk/>
            <pc:sldMk cId="1095784482" sldId="265"/>
            <ac:spMk id="14" creationId="{FBB947DD-79E2-C620-6794-8AE0E411EEF6}"/>
          </ac:spMkLst>
        </pc:spChg>
        <pc:spChg chg="add mod ord">
          <ac:chgData name="의진 이" userId="15cdaacb9c0d5a55" providerId="LiveId" clId="{0F0A90DF-B295-40C1-8C29-4506A0B4D615}" dt="2023-11-06T08:49:50.911" v="5763" actId="164"/>
          <ac:spMkLst>
            <pc:docMk/>
            <pc:sldMk cId="1095784482" sldId="265"/>
            <ac:spMk id="15" creationId="{B2952674-8589-9E5D-E56F-6FAACB4778C2}"/>
          </ac:spMkLst>
        </pc:spChg>
        <pc:spChg chg="mod">
          <ac:chgData name="의진 이" userId="15cdaacb9c0d5a55" providerId="LiveId" clId="{0F0A90DF-B295-40C1-8C29-4506A0B4D615}" dt="2023-11-04T09:07:44.641" v="1399"/>
          <ac:spMkLst>
            <pc:docMk/>
            <pc:sldMk cId="1095784482" sldId="265"/>
            <ac:spMk id="16" creationId="{A6C61491-ECF8-6F46-892B-21B9F5A77832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17" creationId="{0426C980-1C7D-82DE-023F-3C201DEE7850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18" creationId="{C9120C44-A05F-7BAE-D99C-282B0B0CB7E3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19" creationId="{5148D850-4E62-C1A1-1776-DD90839376D9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20" creationId="{6F097C58-0630-F335-DA72-8F61FFFB0BFC}"/>
          </ac:spMkLst>
        </pc:spChg>
        <pc:spChg chg="add del mod">
          <ac:chgData name="의진 이" userId="15cdaacb9c0d5a55" providerId="LiveId" clId="{0F0A90DF-B295-40C1-8C29-4506A0B4D615}" dt="2023-11-06T08:48:20.676" v="5712" actId="478"/>
          <ac:spMkLst>
            <pc:docMk/>
            <pc:sldMk cId="1095784482" sldId="265"/>
            <ac:spMk id="21" creationId="{F4C87C43-2742-5DEB-ABEE-8F576A316813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24" creationId="{8B2F0FEB-0F9F-A250-44BB-B4ED9A465315}"/>
          </ac:spMkLst>
        </pc:spChg>
        <pc:spChg chg="add del mod">
          <ac:chgData name="의진 이" userId="15cdaacb9c0d5a55" providerId="LiveId" clId="{0F0A90DF-B295-40C1-8C29-4506A0B4D615}" dt="2023-11-04T09:07:46.761" v="1400" actId="478"/>
          <ac:spMkLst>
            <pc:docMk/>
            <pc:sldMk cId="1095784482" sldId="265"/>
            <ac:spMk id="26" creationId="{CA9069BC-0BC7-388D-29E2-872CF4D29BE7}"/>
          </ac:spMkLst>
        </pc:spChg>
        <pc:spChg chg="add mod ord topLvl">
          <ac:chgData name="의진 이" userId="15cdaacb9c0d5a55" providerId="LiveId" clId="{0F0A90DF-B295-40C1-8C29-4506A0B4D615}" dt="2023-11-06T08:49:50.911" v="5763" actId="164"/>
          <ac:spMkLst>
            <pc:docMk/>
            <pc:sldMk cId="1095784482" sldId="265"/>
            <ac:spMk id="27" creationId="{68496572-25B1-1797-8419-384C413505A8}"/>
          </ac:spMkLst>
        </pc:spChg>
        <pc:spChg chg="add del mod topLvl">
          <ac:chgData name="의진 이" userId="15cdaacb9c0d5a55" providerId="LiveId" clId="{0F0A90DF-B295-40C1-8C29-4506A0B4D615}" dt="2023-11-06T08:05:42.474" v="4557" actId="478"/>
          <ac:spMkLst>
            <pc:docMk/>
            <pc:sldMk cId="1095784482" sldId="265"/>
            <ac:spMk id="30" creationId="{1194F050-53C4-8865-1EFD-A19E6E1223B3}"/>
          </ac:spMkLst>
        </pc:spChg>
        <pc:spChg chg="add del mod topLvl">
          <ac:chgData name="의진 이" userId="15cdaacb9c0d5a55" providerId="LiveId" clId="{0F0A90DF-B295-40C1-8C29-4506A0B4D615}" dt="2023-11-04T10:36:48.354" v="3577"/>
          <ac:spMkLst>
            <pc:docMk/>
            <pc:sldMk cId="1095784482" sldId="265"/>
            <ac:spMk id="31" creationId="{8B855A36-7396-C3C0-6725-2E9A6CC901B7}"/>
          </ac:spMkLst>
        </pc:spChg>
        <pc:spChg chg="add mod ord">
          <ac:chgData name="의진 이" userId="15cdaacb9c0d5a55" providerId="LiveId" clId="{0F0A90DF-B295-40C1-8C29-4506A0B4D615}" dt="2023-11-06T08:52:18.612" v="5898" actId="167"/>
          <ac:spMkLst>
            <pc:docMk/>
            <pc:sldMk cId="1095784482" sldId="265"/>
            <ac:spMk id="35" creationId="{3585BA9A-86ED-BDA7-EB98-5539EF7BE0EF}"/>
          </ac:spMkLst>
        </pc:spChg>
        <pc:grpChg chg="add del mod">
          <ac:chgData name="의진 이" userId="15cdaacb9c0d5a55" providerId="LiveId" clId="{0F0A90DF-B295-40C1-8C29-4506A0B4D615}" dt="2023-11-06T07:30:33.928" v="3961" actId="165"/>
          <ac:grpSpMkLst>
            <pc:docMk/>
            <pc:sldMk cId="1095784482" sldId="265"/>
            <ac:grpSpMk id="4" creationId="{AF76105A-F2D4-EC0E-08B7-38B9156C7665}"/>
          </ac:grpSpMkLst>
        </pc:grpChg>
        <pc:grpChg chg="add del mod">
          <ac:chgData name="의진 이" userId="15cdaacb9c0d5a55" providerId="LiveId" clId="{0F0A90DF-B295-40C1-8C29-4506A0B4D615}" dt="2023-11-04T09:07:46.761" v="1400" actId="478"/>
          <ac:grpSpMkLst>
            <pc:docMk/>
            <pc:sldMk cId="1095784482" sldId="265"/>
            <ac:grpSpMk id="14" creationId="{31EBCC7E-683C-B135-68BA-8CD38970A2F4}"/>
          </ac:grpSpMkLst>
        </pc:grpChg>
        <pc:grpChg chg="add del mod">
          <ac:chgData name="의진 이" userId="15cdaacb9c0d5a55" providerId="LiveId" clId="{0F0A90DF-B295-40C1-8C29-4506A0B4D615}" dt="2023-11-04T09:11:52.527" v="1712" actId="165"/>
          <ac:grpSpMkLst>
            <pc:docMk/>
            <pc:sldMk cId="1095784482" sldId="265"/>
            <ac:grpSpMk id="32" creationId="{91F62BEF-3676-ECD7-D4C2-67BD53F73C8D}"/>
          </ac:grpSpMkLst>
        </pc:grpChg>
        <pc:grpChg chg="add mod ord">
          <ac:chgData name="의진 이" userId="15cdaacb9c0d5a55" providerId="LiveId" clId="{0F0A90DF-B295-40C1-8C29-4506A0B4D615}" dt="2023-11-06T08:53:51.526" v="5925" actId="1037"/>
          <ac:grpSpMkLst>
            <pc:docMk/>
            <pc:sldMk cId="1095784482" sldId="265"/>
            <ac:grpSpMk id="33" creationId="{C32E3362-868F-0FCC-747A-AE78CD39D9E7}"/>
          </ac:grpSpMkLst>
        </pc:grpChg>
        <pc:grpChg chg="add mod">
          <ac:chgData name="의진 이" userId="15cdaacb9c0d5a55" providerId="LiveId" clId="{0F0A90DF-B295-40C1-8C29-4506A0B4D615}" dt="2023-11-06T08:52:49.901" v="5912" actId="1036"/>
          <ac:grpSpMkLst>
            <pc:docMk/>
            <pc:sldMk cId="1095784482" sldId="265"/>
            <ac:grpSpMk id="34" creationId="{49EA77A2-C556-706E-EE38-2FCF72484551}"/>
          </ac:grpSpMkLst>
        </pc:grpChg>
        <pc:grpChg chg="add del mod">
          <ac:chgData name="의진 이" userId="15cdaacb9c0d5a55" providerId="LiveId" clId="{0F0A90DF-B295-40C1-8C29-4506A0B4D615}" dt="2023-11-06T08:52:07.788" v="5892" actId="164"/>
          <ac:grpSpMkLst>
            <pc:docMk/>
            <pc:sldMk cId="1095784482" sldId="265"/>
            <ac:grpSpMk id="37" creationId="{9433B0C0-C831-E967-882E-334C7BDD42E0}"/>
          </ac:grpSpMkLst>
        </pc:grpChg>
        <pc:picChg chg="add del mod">
          <ac:chgData name="의진 이" userId="15cdaacb9c0d5a55" providerId="LiveId" clId="{0F0A90DF-B295-40C1-8C29-4506A0B4D615}" dt="2023-11-04T09:07:46.761" v="1400" actId="478"/>
          <ac:picMkLst>
            <pc:docMk/>
            <pc:sldMk cId="1095784482" sldId="265"/>
            <ac:picMk id="5" creationId="{DC862EB2-3A73-5932-BA70-96D7BD1B3B3C}"/>
          </ac:picMkLst>
        </pc:picChg>
        <pc:picChg chg="add del mod">
          <ac:chgData name="의진 이" userId="15cdaacb9c0d5a55" providerId="LiveId" clId="{0F0A90DF-B295-40C1-8C29-4506A0B4D615}" dt="2023-11-04T09:07:46.761" v="1400" actId="478"/>
          <ac:picMkLst>
            <pc:docMk/>
            <pc:sldMk cId="1095784482" sldId="265"/>
            <ac:picMk id="7" creationId="{6287FC2B-3F1F-FD13-DADE-1D42857BCD97}"/>
          </ac:picMkLst>
        </pc:picChg>
        <pc:picChg chg="add del mod">
          <ac:chgData name="의진 이" userId="15cdaacb9c0d5a55" providerId="LiveId" clId="{0F0A90DF-B295-40C1-8C29-4506A0B4D615}" dt="2023-11-04T09:07:46.761" v="1400" actId="478"/>
          <ac:picMkLst>
            <pc:docMk/>
            <pc:sldMk cId="1095784482" sldId="265"/>
            <ac:picMk id="10" creationId="{FF05D77E-58B0-8CBD-09AF-953164D0FD8B}"/>
          </ac:picMkLst>
        </pc:picChg>
        <pc:picChg chg="mod">
          <ac:chgData name="의진 이" userId="15cdaacb9c0d5a55" providerId="LiveId" clId="{0F0A90DF-B295-40C1-8C29-4506A0B4D615}" dt="2023-11-04T09:07:44.641" v="1399"/>
          <ac:picMkLst>
            <pc:docMk/>
            <pc:sldMk cId="1095784482" sldId="265"/>
            <ac:picMk id="15" creationId="{EFCB2D18-A0C4-385C-E259-4181782EDFD8}"/>
          </ac:picMkLst>
        </pc:picChg>
        <pc:picChg chg="add del mod">
          <ac:chgData name="의진 이" userId="15cdaacb9c0d5a55" providerId="LiveId" clId="{0F0A90DF-B295-40C1-8C29-4506A0B4D615}" dt="2023-11-06T08:54:00.857" v="5926" actId="478"/>
          <ac:picMkLst>
            <pc:docMk/>
            <pc:sldMk cId="1095784482" sldId="265"/>
            <ac:picMk id="28" creationId="{C3E3142B-4D9C-781F-5652-BE2B5AFD26BD}"/>
          </ac:picMkLst>
        </pc:picChg>
        <pc:picChg chg="add del mod topLvl">
          <ac:chgData name="의진 이" userId="15cdaacb9c0d5a55" providerId="LiveId" clId="{0F0A90DF-B295-40C1-8C29-4506A0B4D615}" dt="2023-11-06T08:43:56.131" v="5575" actId="478"/>
          <ac:picMkLst>
            <pc:docMk/>
            <pc:sldMk cId="1095784482" sldId="265"/>
            <ac:picMk id="29" creationId="{3DB87D0A-0455-03B8-A39E-104046B8D4DA}"/>
          </ac:picMkLst>
        </pc:picChg>
        <pc:picChg chg="add mod ord topLvl">
          <ac:chgData name="의진 이" userId="15cdaacb9c0d5a55" providerId="LiveId" clId="{0F0A90DF-B295-40C1-8C29-4506A0B4D615}" dt="2023-11-06T08:52:38.239" v="5904" actId="207"/>
          <ac:picMkLst>
            <pc:docMk/>
            <pc:sldMk cId="1095784482" sldId="265"/>
            <ac:picMk id="32" creationId="{81816CB4-7956-0F7D-5F3D-2699302120A5}"/>
          </ac:picMkLst>
        </pc:picChg>
        <pc:picChg chg="add del mod">
          <ac:chgData name="의진 이" userId="15cdaacb9c0d5a55" providerId="LiveId" clId="{0F0A90DF-B295-40C1-8C29-4506A0B4D615}" dt="2023-11-04T10:37:18.415" v="3608" actId="478"/>
          <ac:picMkLst>
            <pc:docMk/>
            <pc:sldMk cId="1095784482" sldId="265"/>
            <ac:picMk id="33" creationId="{1F18447A-D3DC-E222-5CCE-2D09B6357FEC}"/>
          </ac:picMkLst>
        </pc:picChg>
        <pc:picChg chg="add del mod topLvl">
          <ac:chgData name="의진 이" userId="15cdaacb9c0d5a55" providerId="LiveId" clId="{0F0A90DF-B295-40C1-8C29-4506A0B4D615}" dt="2023-11-06T08:52:10.564" v="5896" actId="478"/>
          <ac:picMkLst>
            <pc:docMk/>
            <pc:sldMk cId="1095784482" sldId="265"/>
            <ac:picMk id="36" creationId="{9301CC21-A132-C980-AA41-64EFC1E9D9EF}"/>
          </ac:picMkLst>
        </pc:picChg>
        <pc:cxnChg chg="add del mod">
          <ac:chgData name="의진 이" userId="15cdaacb9c0d5a55" providerId="LiveId" clId="{0F0A90DF-B295-40C1-8C29-4506A0B4D615}" dt="2023-11-06T08:43:56.131" v="5575" actId="478"/>
          <ac:cxnSpMkLst>
            <pc:docMk/>
            <pc:sldMk cId="1095784482" sldId="265"/>
            <ac:cxnSpMk id="7" creationId="{5D89287A-557D-9FB4-78E8-DDA90152E8D8}"/>
          </ac:cxnSpMkLst>
        </pc:cxnChg>
        <pc:cxnChg chg="add del mod">
          <ac:chgData name="의진 이" userId="15cdaacb9c0d5a55" providerId="LiveId" clId="{0F0A90DF-B295-40C1-8C29-4506A0B4D615}" dt="2023-11-06T08:43:56.131" v="5575" actId="478"/>
          <ac:cxnSpMkLst>
            <pc:docMk/>
            <pc:sldMk cId="1095784482" sldId="265"/>
            <ac:cxnSpMk id="9" creationId="{B4F43ABC-9008-24EB-D841-2341FC9E142C}"/>
          </ac:cxnSpMkLst>
        </pc:cxnChg>
        <pc:cxnChg chg="add del mod">
          <ac:chgData name="의진 이" userId="15cdaacb9c0d5a55" providerId="LiveId" clId="{0F0A90DF-B295-40C1-8C29-4506A0B4D615}" dt="2023-11-06T08:43:56.131" v="5575" actId="478"/>
          <ac:cxnSpMkLst>
            <pc:docMk/>
            <pc:sldMk cId="1095784482" sldId="265"/>
            <ac:cxnSpMk id="11" creationId="{33ADB205-CCC2-674B-947D-5F03CD7B2BD4}"/>
          </ac:cxnSpMkLst>
        </pc:cxnChg>
        <pc:cxnChg chg="add mod">
          <ac:chgData name="의진 이" userId="15cdaacb9c0d5a55" providerId="LiveId" clId="{0F0A90DF-B295-40C1-8C29-4506A0B4D615}" dt="2023-11-04T09:07:44.641" v="1399"/>
          <ac:cxnSpMkLst>
            <pc:docMk/>
            <pc:sldMk cId="1095784482" sldId="265"/>
            <ac:cxnSpMk id="13" creationId="{9D71AF3B-8AAC-1432-FA8A-F93A85FE652B}"/>
          </ac:cxnSpMkLst>
        </pc:cxnChg>
        <pc:cxnChg chg="add mod">
          <ac:chgData name="의진 이" userId="15cdaacb9c0d5a55" providerId="LiveId" clId="{0F0A90DF-B295-40C1-8C29-4506A0B4D615}" dt="2023-11-06T08:49:52.775" v="5764" actId="164"/>
          <ac:cxnSpMkLst>
            <pc:docMk/>
            <pc:sldMk cId="1095784482" sldId="265"/>
            <ac:cxnSpMk id="17" creationId="{FC643979-F418-BE06-E1D0-3AB4B9A08BE7}"/>
          </ac:cxnSpMkLst>
        </pc:cxnChg>
        <pc:cxnChg chg="add mod ord">
          <ac:chgData name="의진 이" userId="15cdaacb9c0d5a55" providerId="LiveId" clId="{0F0A90DF-B295-40C1-8C29-4506A0B4D615}" dt="2023-11-06T08:49:50.911" v="5763" actId="164"/>
          <ac:cxnSpMkLst>
            <pc:docMk/>
            <pc:sldMk cId="1095784482" sldId="265"/>
            <ac:cxnSpMk id="20" creationId="{0532D0E3-B5A4-304A-FE0B-9796C675AB90}"/>
          </ac:cxnSpMkLst>
        </pc:cxnChg>
        <pc:cxnChg chg="add del mod">
          <ac:chgData name="의진 이" userId="15cdaacb9c0d5a55" providerId="LiveId" clId="{0F0A90DF-B295-40C1-8C29-4506A0B4D615}" dt="2023-11-04T09:07:46.761" v="1400" actId="478"/>
          <ac:cxnSpMkLst>
            <pc:docMk/>
            <pc:sldMk cId="1095784482" sldId="265"/>
            <ac:cxnSpMk id="21" creationId="{E73F4A63-AEFC-D126-8914-E85C7B21CB18}"/>
          </ac:cxnSpMkLst>
        </pc:cxnChg>
        <pc:cxnChg chg="add del mod">
          <ac:chgData name="의진 이" userId="15cdaacb9c0d5a55" providerId="LiveId" clId="{0F0A90DF-B295-40C1-8C29-4506A0B4D615}" dt="2023-11-04T09:07:46.761" v="1400" actId="478"/>
          <ac:cxnSpMkLst>
            <pc:docMk/>
            <pc:sldMk cId="1095784482" sldId="265"/>
            <ac:cxnSpMk id="22" creationId="{172FB43D-E2D9-AB28-CB55-1FCB20DA3B18}"/>
          </ac:cxnSpMkLst>
        </pc:cxnChg>
        <pc:cxnChg chg="add del mod">
          <ac:chgData name="의진 이" userId="15cdaacb9c0d5a55" providerId="LiveId" clId="{0F0A90DF-B295-40C1-8C29-4506A0B4D615}" dt="2023-11-06T08:48:45.186" v="5718" actId="478"/>
          <ac:cxnSpMkLst>
            <pc:docMk/>
            <pc:sldMk cId="1095784482" sldId="265"/>
            <ac:cxnSpMk id="23" creationId="{375BE744-3DA9-350C-430F-5F43B9660AE5}"/>
          </ac:cxnSpMkLst>
        </pc:cxnChg>
        <pc:cxnChg chg="add del mod">
          <ac:chgData name="의진 이" userId="15cdaacb9c0d5a55" providerId="LiveId" clId="{0F0A90DF-B295-40C1-8C29-4506A0B4D615}" dt="2023-11-04T09:07:46.761" v="1400" actId="478"/>
          <ac:cxnSpMkLst>
            <pc:docMk/>
            <pc:sldMk cId="1095784482" sldId="265"/>
            <ac:cxnSpMk id="23" creationId="{888B9D78-B7B9-916B-99E2-C621C5D3903F}"/>
          </ac:cxnSpMkLst>
        </pc:cxnChg>
        <pc:cxnChg chg="add del mod">
          <ac:chgData name="의진 이" userId="15cdaacb9c0d5a55" providerId="LiveId" clId="{0F0A90DF-B295-40C1-8C29-4506A0B4D615}" dt="2023-11-04T09:07:46.761" v="1400" actId="478"/>
          <ac:cxnSpMkLst>
            <pc:docMk/>
            <pc:sldMk cId="1095784482" sldId="265"/>
            <ac:cxnSpMk id="25" creationId="{DE396841-57C1-6BE6-235E-8F76CEB17E1A}"/>
          </ac:cxnSpMkLst>
        </pc:cxnChg>
      </pc:sldChg>
      <pc:sldChg chg="addSp delSp modSp add del mod">
        <pc:chgData name="의진 이" userId="15cdaacb9c0d5a55" providerId="LiveId" clId="{0F0A90DF-B295-40C1-8C29-4506A0B4D615}" dt="2023-11-06T07:42:32.119" v="4413" actId="47"/>
        <pc:sldMkLst>
          <pc:docMk/>
          <pc:sldMk cId="2439903496" sldId="266"/>
        </pc:sldMkLst>
        <pc:spChg chg="mod">
          <ac:chgData name="의진 이" userId="15cdaacb9c0d5a55" providerId="LiveId" clId="{0F0A90DF-B295-40C1-8C29-4506A0B4D615}" dt="2023-11-06T07:13:31.465" v="3767" actId="1076"/>
          <ac:spMkLst>
            <pc:docMk/>
            <pc:sldMk cId="2439903496" sldId="266"/>
            <ac:spMk id="2" creationId="{2A8F0080-260E-15EF-5548-98A4573D6A88}"/>
          </ac:spMkLst>
        </pc:spChg>
        <pc:spChg chg="mod">
          <ac:chgData name="의진 이" userId="15cdaacb9c0d5a55" providerId="LiveId" clId="{0F0A90DF-B295-40C1-8C29-4506A0B4D615}" dt="2023-11-04T09:11:36.462" v="1707" actId="20577"/>
          <ac:spMkLst>
            <pc:docMk/>
            <pc:sldMk cId="2439903496" sldId="266"/>
            <ac:spMk id="3" creationId="{14884820-9962-8687-86DA-DCB69F525670}"/>
          </ac:spMkLst>
        </pc:spChg>
        <pc:spChg chg="add del mod">
          <ac:chgData name="의진 이" userId="15cdaacb9c0d5a55" providerId="LiveId" clId="{0F0A90DF-B295-40C1-8C29-4506A0B4D615}" dt="2023-11-04T09:11:27.939" v="1675"/>
          <ac:spMkLst>
            <pc:docMk/>
            <pc:sldMk cId="2439903496" sldId="266"/>
            <ac:spMk id="4" creationId="{45BF83FE-57AB-E7DF-38CF-6B119DA29DAF}"/>
          </ac:spMkLst>
        </pc:spChg>
        <pc:spChg chg="add del">
          <ac:chgData name="의진 이" userId="15cdaacb9c0d5a55" providerId="LiveId" clId="{0F0A90DF-B295-40C1-8C29-4506A0B4D615}" dt="2023-11-06T07:13:23.403" v="3764" actId="21"/>
          <ac:spMkLst>
            <pc:docMk/>
            <pc:sldMk cId="2439903496" sldId="266"/>
            <ac:spMk id="4" creationId="{8A564ABC-FD89-D3D3-EF5D-886AEF34F6DD}"/>
          </ac:spMkLst>
        </pc:spChg>
        <pc:spChg chg="add del mod">
          <ac:chgData name="의진 이" userId="15cdaacb9c0d5a55" providerId="LiveId" clId="{0F0A90DF-B295-40C1-8C29-4506A0B4D615}" dt="2023-11-04T09:48:16.352" v="2463" actId="11529"/>
          <ac:spMkLst>
            <pc:docMk/>
            <pc:sldMk cId="2439903496" sldId="266"/>
            <ac:spMk id="6" creationId="{4D9E588C-F4BF-E3C0-DE41-8DCEB9AD1981}"/>
          </ac:spMkLst>
        </pc:spChg>
        <pc:spChg chg="add del mod">
          <ac:chgData name="의진 이" userId="15cdaacb9c0d5a55" providerId="LiveId" clId="{0F0A90DF-B295-40C1-8C29-4506A0B4D615}" dt="2023-11-06T07:09:13.713" v="3762" actId="478"/>
          <ac:spMkLst>
            <pc:docMk/>
            <pc:sldMk cId="2439903496" sldId="266"/>
            <ac:spMk id="7" creationId="{3B65541A-962D-66CB-2582-D82839E01A76}"/>
          </ac:spMkLst>
        </pc:spChg>
        <pc:spChg chg="add mod">
          <ac:chgData name="의진 이" userId="15cdaacb9c0d5a55" providerId="LiveId" clId="{0F0A90DF-B295-40C1-8C29-4506A0B4D615}" dt="2023-11-04T10:04:30.838" v="3171" actId="1038"/>
          <ac:spMkLst>
            <pc:docMk/>
            <pc:sldMk cId="2439903496" sldId="266"/>
            <ac:spMk id="8" creationId="{37DFAC09-69A4-2FA8-7107-120504E38C74}"/>
          </ac:spMkLst>
        </pc:spChg>
        <pc:spChg chg="add del mod topLvl">
          <ac:chgData name="의진 이" userId="15cdaacb9c0d5a55" providerId="LiveId" clId="{0F0A90DF-B295-40C1-8C29-4506A0B4D615}" dt="2023-11-06T07:09:13.713" v="3762" actId="478"/>
          <ac:spMkLst>
            <pc:docMk/>
            <pc:sldMk cId="2439903496" sldId="266"/>
            <ac:spMk id="9" creationId="{11A08F85-9D31-48E2-CA2C-0900BD2C3654}"/>
          </ac:spMkLst>
        </pc:spChg>
        <pc:spChg chg="add del mod">
          <ac:chgData name="의진 이" userId="15cdaacb9c0d5a55" providerId="LiveId" clId="{0F0A90DF-B295-40C1-8C29-4506A0B4D615}" dt="2023-11-04T09:48:59.022" v="2477"/>
          <ac:spMkLst>
            <pc:docMk/>
            <pc:sldMk cId="2439903496" sldId="266"/>
            <ac:spMk id="10" creationId="{6724FE59-B19E-3330-4ED5-1382EBD58506}"/>
          </ac:spMkLst>
        </pc:spChg>
        <pc:spChg chg="add del mod topLvl">
          <ac:chgData name="의진 이" userId="15cdaacb9c0d5a55" providerId="LiveId" clId="{0F0A90DF-B295-40C1-8C29-4506A0B4D615}" dt="2023-11-06T07:09:11.102" v="3761" actId="478"/>
          <ac:spMkLst>
            <pc:docMk/>
            <pc:sldMk cId="2439903496" sldId="266"/>
            <ac:spMk id="11" creationId="{9745B864-5CC3-B4F3-A50D-69C5809DD262}"/>
          </ac:spMkLst>
        </pc:spChg>
        <pc:spChg chg="add del mod topLvl">
          <ac:chgData name="의진 이" userId="15cdaacb9c0d5a55" providerId="LiveId" clId="{0F0A90DF-B295-40C1-8C29-4506A0B4D615}" dt="2023-11-06T07:09:11.102" v="3761" actId="478"/>
          <ac:spMkLst>
            <pc:docMk/>
            <pc:sldMk cId="2439903496" sldId="266"/>
            <ac:spMk id="12" creationId="{054223CC-3017-230F-92FC-B8CCA0A1DDDD}"/>
          </ac:spMkLst>
        </pc:spChg>
        <pc:spChg chg="add del mod">
          <ac:chgData name="의진 이" userId="15cdaacb9c0d5a55" providerId="LiveId" clId="{0F0A90DF-B295-40C1-8C29-4506A0B4D615}" dt="2023-11-06T07:09:13.713" v="3762" actId="478"/>
          <ac:spMkLst>
            <pc:docMk/>
            <pc:sldMk cId="2439903496" sldId="266"/>
            <ac:spMk id="14" creationId="{623686C4-4C60-1E91-3090-37B72E8C0252}"/>
          </ac:spMkLst>
        </pc:spChg>
        <pc:spChg chg="add del mod">
          <ac:chgData name="의진 이" userId="15cdaacb9c0d5a55" providerId="LiveId" clId="{0F0A90DF-B295-40C1-8C29-4506A0B4D615}" dt="2023-11-04T09:53:20.274" v="2739" actId="478"/>
          <ac:spMkLst>
            <pc:docMk/>
            <pc:sldMk cId="2439903496" sldId="266"/>
            <ac:spMk id="15" creationId="{110BA264-9EA1-926F-7D57-435233AC42E8}"/>
          </ac:spMkLst>
        </pc:spChg>
        <pc:spChg chg="add del mod">
          <ac:chgData name="의진 이" userId="15cdaacb9c0d5a55" providerId="LiveId" clId="{0F0A90DF-B295-40C1-8C29-4506A0B4D615}" dt="2023-11-06T07:09:13.713" v="3762" actId="478"/>
          <ac:spMkLst>
            <pc:docMk/>
            <pc:sldMk cId="2439903496" sldId="266"/>
            <ac:spMk id="16" creationId="{CDEC0D6A-4D90-12D5-6056-55A34E09D464}"/>
          </ac:spMkLst>
        </pc:spChg>
        <pc:spChg chg="add del mod">
          <ac:chgData name="의진 이" userId="15cdaacb9c0d5a55" providerId="LiveId" clId="{0F0A90DF-B295-40C1-8C29-4506A0B4D615}" dt="2023-11-04T09:51:01.864" v="2618"/>
          <ac:spMkLst>
            <pc:docMk/>
            <pc:sldMk cId="2439903496" sldId="266"/>
            <ac:spMk id="17" creationId="{99C3BBA7-D656-7C71-B23C-AD0D91026B1D}"/>
          </ac:spMkLst>
        </pc:spChg>
        <pc:spChg chg="add del mod topLvl">
          <ac:chgData name="의진 이" userId="15cdaacb9c0d5a55" providerId="LiveId" clId="{0F0A90DF-B295-40C1-8C29-4506A0B4D615}" dt="2023-11-06T07:09:11.102" v="3761" actId="478"/>
          <ac:spMkLst>
            <pc:docMk/>
            <pc:sldMk cId="2439903496" sldId="266"/>
            <ac:spMk id="18" creationId="{6D86F77B-BD02-E9C6-70F4-CF88365667A9}"/>
          </ac:spMkLst>
        </pc:spChg>
        <pc:spChg chg="add del mod topLvl">
          <ac:chgData name="의진 이" userId="15cdaacb9c0d5a55" providerId="LiveId" clId="{0F0A90DF-B295-40C1-8C29-4506A0B4D615}" dt="2023-11-06T07:09:11.102" v="3761" actId="478"/>
          <ac:spMkLst>
            <pc:docMk/>
            <pc:sldMk cId="2439903496" sldId="266"/>
            <ac:spMk id="19" creationId="{B435F155-4718-66F4-FCE9-D72357FC5F9D}"/>
          </ac:spMkLst>
        </pc:spChg>
        <pc:spChg chg="add del mod topLvl">
          <ac:chgData name="의진 이" userId="15cdaacb9c0d5a55" providerId="LiveId" clId="{0F0A90DF-B295-40C1-8C29-4506A0B4D615}" dt="2023-11-06T07:09:11.102" v="3761" actId="478"/>
          <ac:spMkLst>
            <pc:docMk/>
            <pc:sldMk cId="2439903496" sldId="266"/>
            <ac:spMk id="20" creationId="{6580E01D-05A1-43BD-F8D6-94B976C4F898}"/>
          </ac:spMkLst>
        </pc:spChg>
        <pc:spChg chg="add del mod">
          <ac:chgData name="의진 이" userId="15cdaacb9c0d5a55" providerId="LiveId" clId="{0F0A90DF-B295-40C1-8C29-4506A0B4D615}" dt="2023-11-04T09:54:34.438" v="2764" actId="478"/>
          <ac:spMkLst>
            <pc:docMk/>
            <pc:sldMk cId="2439903496" sldId="266"/>
            <ac:spMk id="24" creationId="{0D91814D-A7EB-AF51-C91B-A6796FE3FD4A}"/>
          </ac:spMkLst>
        </pc:spChg>
        <pc:spChg chg="add del mod">
          <ac:chgData name="의진 이" userId="15cdaacb9c0d5a55" providerId="LiveId" clId="{0F0A90DF-B295-40C1-8C29-4506A0B4D615}" dt="2023-11-04T10:05:12.594" v="3179" actId="478"/>
          <ac:spMkLst>
            <pc:docMk/>
            <pc:sldMk cId="2439903496" sldId="266"/>
            <ac:spMk id="25" creationId="{77D7D7B8-62C7-8721-772F-E95C6A28F9DD}"/>
          </ac:spMkLst>
        </pc:spChg>
        <pc:spChg chg="add del mod">
          <ac:chgData name="의진 이" userId="15cdaacb9c0d5a55" providerId="LiveId" clId="{0F0A90DF-B295-40C1-8C29-4506A0B4D615}" dt="2023-11-06T07:09:11.102" v="3761" actId="478"/>
          <ac:spMkLst>
            <pc:docMk/>
            <pc:sldMk cId="2439903496" sldId="266"/>
            <ac:spMk id="26" creationId="{4820AC79-649A-636E-303B-5F3E47903B3B}"/>
          </ac:spMkLst>
        </pc:spChg>
        <pc:spChg chg="del">
          <ac:chgData name="의진 이" userId="15cdaacb9c0d5a55" providerId="LiveId" clId="{0F0A90DF-B295-40C1-8C29-4506A0B4D615}" dt="2023-11-04T09:11:04.045" v="1672" actId="478"/>
          <ac:spMkLst>
            <pc:docMk/>
            <pc:sldMk cId="2439903496" sldId="266"/>
            <ac:spMk id="27" creationId="{68496572-25B1-1797-8419-384C413505A8}"/>
          </ac:spMkLst>
        </pc:spChg>
        <pc:spChg chg="add del mod">
          <ac:chgData name="의진 이" userId="15cdaacb9c0d5a55" providerId="LiveId" clId="{0F0A90DF-B295-40C1-8C29-4506A0B4D615}" dt="2023-11-04T10:01:59.610" v="2934" actId="478"/>
          <ac:spMkLst>
            <pc:docMk/>
            <pc:sldMk cId="2439903496" sldId="266"/>
            <ac:spMk id="28" creationId="{9077A7E2-F607-BD45-D97E-35D0D6DBF30D}"/>
          </ac:spMkLst>
        </pc:spChg>
        <pc:spChg chg="del">
          <ac:chgData name="의진 이" userId="15cdaacb9c0d5a55" providerId="LiveId" clId="{0F0A90DF-B295-40C1-8C29-4506A0B4D615}" dt="2023-11-04T09:11:04.045" v="1672" actId="478"/>
          <ac:spMkLst>
            <pc:docMk/>
            <pc:sldMk cId="2439903496" sldId="266"/>
            <ac:spMk id="30" creationId="{1194F050-53C4-8865-1EFD-A19E6E1223B3}"/>
          </ac:spMkLst>
        </pc:spChg>
        <pc:spChg chg="del">
          <ac:chgData name="의진 이" userId="15cdaacb9c0d5a55" providerId="LiveId" clId="{0F0A90DF-B295-40C1-8C29-4506A0B4D615}" dt="2023-11-04T09:11:04.045" v="1672" actId="478"/>
          <ac:spMkLst>
            <pc:docMk/>
            <pc:sldMk cId="2439903496" sldId="266"/>
            <ac:spMk id="31" creationId="{8B855A36-7396-C3C0-6725-2E9A6CC901B7}"/>
          </ac:spMkLst>
        </pc:spChg>
        <pc:spChg chg="add del mod">
          <ac:chgData name="의진 이" userId="15cdaacb9c0d5a55" providerId="LiveId" clId="{0F0A90DF-B295-40C1-8C29-4506A0B4D615}" dt="2023-11-06T07:09:11.102" v="3761" actId="478"/>
          <ac:spMkLst>
            <pc:docMk/>
            <pc:sldMk cId="2439903496" sldId="266"/>
            <ac:spMk id="32" creationId="{F448747D-8ED9-6E76-03BC-1AF76606D076}"/>
          </ac:spMkLst>
        </pc:spChg>
        <pc:spChg chg="add del mod">
          <ac:chgData name="의진 이" userId="15cdaacb9c0d5a55" providerId="LiveId" clId="{0F0A90DF-B295-40C1-8C29-4506A0B4D615}" dt="2023-11-06T07:09:11.102" v="3761" actId="478"/>
          <ac:spMkLst>
            <pc:docMk/>
            <pc:sldMk cId="2439903496" sldId="266"/>
            <ac:spMk id="33" creationId="{F74B7EAD-A2BB-47F8-ACE2-B26A9DE8AE71}"/>
          </ac:spMkLst>
        </pc:spChg>
        <pc:grpChg chg="add del mod">
          <ac:chgData name="의진 이" userId="15cdaacb9c0d5a55" providerId="LiveId" clId="{0F0A90DF-B295-40C1-8C29-4506A0B4D615}" dt="2023-11-04T10:04:58.995" v="3177" actId="165"/>
          <ac:grpSpMkLst>
            <pc:docMk/>
            <pc:sldMk cId="2439903496" sldId="266"/>
            <ac:grpSpMk id="21" creationId="{8407EDD6-DC58-5C00-E7D5-28574778D368}"/>
          </ac:grpSpMkLst>
        </pc:grpChg>
        <pc:grpChg chg="add del mod">
          <ac:chgData name="의진 이" userId="15cdaacb9c0d5a55" providerId="LiveId" clId="{0F0A90DF-B295-40C1-8C29-4506A0B4D615}" dt="2023-11-04T10:04:58.995" v="3177" actId="165"/>
          <ac:grpSpMkLst>
            <pc:docMk/>
            <pc:sldMk cId="2439903496" sldId="266"/>
            <ac:grpSpMk id="22" creationId="{608F4643-0781-7E7C-A650-4B618D27A39D}"/>
          </ac:grpSpMkLst>
        </pc:grpChg>
        <pc:grpChg chg="add del mod">
          <ac:chgData name="의진 이" userId="15cdaacb9c0d5a55" providerId="LiveId" clId="{0F0A90DF-B295-40C1-8C29-4506A0B4D615}" dt="2023-11-04T10:04:58.995" v="3177" actId="165"/>
          <ac:grpSpMkLst>
            <pc:docMk/>
            <pc:sldMk cId="2439903496" sldId="266"/>
            <ac:grpSpMk id="23" creationId="{359B984A-9F1D-8A23-AA29-4367DD55B3FE}"/>
          </ac:grpSpMkLst>
        </pc:grpChg>
        <pc:picChg chg="add del">
          <ac:chgData name="의진 이" userId="15cdaacb9c0d5a55" providerId="LiveId" clId="{0F0A90DF-B295-40C1-8C29-4506A0B4D615}" dt="2023-11-04T09:11:39.038" v="1709" actId="478"/>
          <ac:picMkLst>
            <pc:docMk/>
            <pc:sldMk cId="2439903496" sldId="266"/>
            <ac:picMk id="5" creationId="{3F4CFD8B-08BF-B465-1E36-8DF7100F6B80}"/>
          </ac:picMkLst>
        </pc:picChg>
        <pc:picChg chg="add del mod">
          <ac:chgData name="의진 이" userId="15cdaacb9c0d5a55" providerId="LiveId" clId="{0F0A90DF-B295-40C1-8C29-4506A0B4D615}" dt="2023-11-06T07:42:26.089" v="4410" actId="21"/>
          <ac:picMkLst>
            <pc:docMk/>
            <pc:sldMk cId="2439903496" sldId="266"/>
            <ac:picMk id="6" creationId="{8D7B852B-0674-A696-4B1F-FB273067846D}"/>
          </ac:picMkLst>
        </pc:picChg>
        <pc:picChg chg="del">
          <ac:chgData name="의진 이" userId="15cdaacb9c0d5a55" providerId="LiveId" clId="{0F0A90DF-B295-40C1-8C29-4506A0B4D615}" dt="2023-11-04T09:11:04.045" v="1672" actId="478"/>
          <ac:picMkLst>
            <pc:docMk/>
            <pc:sldMk cId="2439903496" sldId="266"/>
            <ac:picMk id="29" creationId="{3DB87D0A-0455-03B8-A39E-104046B8D4DA}"/>
          </ac:picMkLst>
        </pc:picChg>
        <pc:picChg chg="add del mod">
          <ac:chgData name="의진 이" userId="15cdaacb9c0d5a55" providerId="LiveId" clId="{0F0A90DF-B295-40C1-8C29-4506A0B4D615}" dt="2023-11-06T07:13:32.075" v="3768"/>
          <ac:picMkLst>
            <pc:docMk/>
            <pc:sldMk cId="2439903496" sldId="266"/>
            <ac:picMk id="1028" creationId="{6F3AD9F8-8BAC-2F4F-7493-8919D1F2FD15}"/>
          </ac:picMkLst>
        </pc:picChg>
        <pc:picChg chg="add mod">
          <ac:chgData name="의진 이" userId="15cdaacb9c0d5a55" providerId="LiveId" clId="{0F0A90DF-B295-40C1-8C29-4506A0B4D615}" dt="2023-11-06T07:13:41.059" v="3774" actId="1076"/>
          <ac:picMkLst>
            <pc:docMk/>
            <pc:sldMk cId="2439903496" sldId="266"/>
            <ac:picMk id="1030" creationId="{AA98B10C-8A57-28BD-2727-3DE838CBB235}"/>
          </ac:picMkLst>
        </pc:picChg>
        <pc:cxnChg chg="mod">
          <ac:chgData name="의진 이" userId="15cdaacb9c0d5a55" providerId="LiveId" clId="{0F0A90DF-B295-40C1-8C29-4506A0B4D615}" dt="2023-11-04T10:14:39.105" v="3217" actId="12788"/>
          <ac:cxnSpMkLst>
            <pc:docMk/>
            <pc:sldMk cId="2439903496" sldId="266"/>
            <ac:cxnSpMk id="13" creationId="{9D71AF3B-8AAC-1432-FA8A-F93A85FE652B}"/>
          </ac:cxnSpMkLst>
        </pc:cxnChg>
      </pc:sldChg>
      <pc:sldChg chg="addSp delSp modSp add mod modTransition">
        <pc:chgData name="의진 이" userId="15cdaacb9c0d5a55" providerId="LiveId" clId="{0F0A90DF-B295-40C1-8C29-4506A0B4D615}" dt="2023-11-06T08:35:58.881" v="5442"/>
        <pc:sldMkLst>
          <pc:docMk/>
          <pc:sldMk cId="983424304" sldId="267"/>
        </pc:sldMkLst>
        <pc:spChg chg="mod ord">
          <ac:chgData name="의진 이" userId="15cdaacb9c0d5a55" providerId="LiveId" clId="{0F0A90DF-B295-40C1-8C29-4506A0B4D615}" dt="2023-11-04T10:15:00.846" v="3221" actId="12788"/>
          <ac:spMkLst>
            <pc:docMk/>
            <pc:sldMk cId="983424304" sldId="267"/>
            <ac:spMk id="2" creationId="{2A8F0080-260E-15EF-5548-98A4573D6A88}"/>
          </ac:spMkLst>
        </pc:spChg>
        <pc:spChg chg="mod">
          <ac:chgData name="의진 이" userId="15cdaacb9c0d5a55" providerId="LiveId" clId="{0F0A90DF-B295-40C1-8C29-4506A0B4D615}" dt="2023-11-04T09:15:36.944" v="1777" actId="20577"/>
          <ac:spMkLst>
            <pc:docMk/>
            <pc:sldMk cId="983424304" sldId="267"/>
            <ac:spMk id="3" creationId="{14884820-9962-8687-86DA-DCB69F525670}"/>
          </ac:spMkLst>
        </pc:spChg>
        <pc:spChg chg="add del">
          <ac:chgData name="의진 이" userId="15cdaacb9c0d5a55" providerId="LiveId" clId="{0F0A90DF-B295-40C1-8C29-4506A0B4D615}" dt="2023-11-04T09:14:32.484" v="1739"/>
          <ac:spMkLst>
            <pc:docMk/>
            <pc:sldMk cId="983424304" sldId="267"/>
            <ac:spMk id="4" creationId="{D4455F7D-B2A9-E9E6-47B8-02CE9DE7BA31}"/>
          </ac:spMkLst>
        </pc:spChg>
        <pc:spChg chg="add del">
          <ac:chgData name="의진 이" userId="15cdaacb9c0d5a55" providerId="LiveId" clId="{0F0A90DF-B295-40C1-8C29-4506A0B4D615}" dt="2023-11-04T09:15:07.685" v="1747" actId="22"/>
          <ac:spMkLst>
            <pc:docMk/>
            <pc:sldMk cId="983424304" sldId="267"/>
            <ac:spMk id="8" creationId="{45FCFF14-E5ED-207C-EF66-BC9E02E7CCBA}"/>
          </ac:spMkLst>
        </pc:spChg>
        <pc:spChg chg="add mod">
          <ac:chgData name="의진 이" userId="15cdaacb9c0d5a55" providerId="LiveId" clId="{0F0A90DF-B295-40C1-8C29-4506A0B4D615}" dt="2023-11-04T09:27:39.371" v="2080" actId="1036"/>
          <ac:spMkLst>
            <pc:docMk/>
            <pc:sldMk cId="983424304" sldId="267"/>
            <ac:spMk id="10" creationId="{B064E981-F901-A933-E039-5DC99822CF86}"/>
          </ac:spMkLst>
        </pc:spChg>
        <pc:spChg chg="add del mod">
          <ac:chgData name="의진 이" userId="15cdaacb9c0d5a55" providerId="LiveId" clId="{0F0A90DF-B295-40C1-8C29-4506A0B4D615}" dt="2023-11-06T07:03:26.020" v="3617" actId="478"/>
          <ac:spMkLst>
            <pc:docMk/>
            <pc:sldMk cId="983424304" sldId="267"/>
            <ac:spMk id="11" creationId="{B542819C-449F-5F60-550B-13E899E5D080}"/>
          </ac:spMkLst>
        </pc:spChg>
        <pc:spChg chg="add mod ord">
          <ac:chgData name="의진 이" userId="15cdaacb9c0d5a55" providerId="LiveId" clId="{0F0A90DF-B295-40C1-8C29-4506A0B4D615}" dt="2023-11-04T09:27:39.371" v="2080" actId="1036"/>
          <ac:spMkLst>
            <pc:docMk/>
            <pc:sldMk cId="983424304" sldId="267"/>
            <ac:spMk id="15" creationId="{55332A31-9CF9-50F7-2E46-9FCFDA7247B5}"/>
          </ac:spMkLst>
        </pc:spChg>
        <pc:spChg chg="add del mod ord">
          <ac:chgData name="의진 이" userId="15cdaacb9c0d5a55" providerId="LiveId" clId="{0F0A90DF-B295-40C1-8C29-4506A0B4D615}" dt="2023-11-06T07:03:26.020" v="3617" actId="478"/>
          <ac:spMkLst>
            <pc:docMk/>
            <pc:sldMk cId="983424304" sldId="267"/>
            <ac:spMk id="16" creationId="{F5F39B5C-E0C2-61A9-3336-AE7E9CEBACDA}"/>
          </ac:spMkLst>
        </pc:spChg>
        <pc:spChg chg="add del mod">
          <ac:chgData name="의진 이" userId="15cdaacb9c0d5a55" providerId="LiveId" clId="{0F0A90DF-B295-40C1-8C29-4506A0B4D615}" dt="2023-11-04T09:33:26.739" v="2223" actId="478"/>
          <ac:spMkLst>
            <pc:docMk/>
            <pc:sldMk cId="983424304" sldId="267"/>
            <ac:spMk id="20" creationId="{8453511C-8419-5FED-0691-608D700FCE14}"/>
          </ac:spMkLst>
        </pc:spChg>
        <pc:spChg chg="add del mod">
          <ac:chgData name="의진 이" userId="15cdaacb9c0d5a55" providerId="LiveId" clId="{0F0A90DF-B295-40C1-8C29-4506A0B4D615}" dt="2023-11-04T09:33:48.791" v="2224" actId="478"/>
          <ac:spMkLst>
            <pc:docMk/>
            <pc:sldMk cId="983424304" sldId="267"/>
            <ac:spMk id="21" creationId="{793C1749-38EE-BEFA-FFC2-EC1B1C73B8CD}"/>
          </ac:spMkLst>
        </pc:spChg>
        <pc:spChg chg="add mod">
          <ac:chgData name="의진 이" userId="15cdaacb9c0d5a55" providerId="LiveId" clId="{0F0A90DF-B295-40C1-8C29-4506A0B4D615}" dt="2023-11-04T10:31:05.649" v="3391" actId="207"/>
          <ac:spMkLst>
            <pc:docMk/>
            <pc:sldMk cId="983424304" sldId="267"/>
            <ac:spMk id="23" creationId="{CC2BA2B5-10F2-ACAE-7790-E94AA3E0C151}"/>
          </ac:spMkLst>
        </pc:spChg>
        <pc:spChg chg="add del mod">
          <ac:chgData name="의진 이" userId="15cdaacb9c0d5a55" providerId="LiveId" clId="{0F0A90DF-B295-40C1-8C29-4506A0B4D615}" dt="2023-11-06T07:03:26.283" v="3618" actId="1076"/>
          <ac:spMkLst>
            <pc:docMk/>
            <pc:sldMk cId="983424304" sldId="267"/>
            <ac:spMk id="25" creationId="{87DBE7F1-42FA-CC27-0900-F42D6B2CA29D}"/>
          </ac:spMkLst>
        </pc:spChg>
        <pc:picChg chg="add mod">
          <ac:chgData name="의진 이" userId="15cdaacb9c0d5a55" providerId="LiveId" clId="{0F0A90DF-B295-40C1-8C29-4506A0B4D615}" dt="2023-11-04T09:27:39.371" v="2080" actId="1036"/>
          <ac:picMkLst>
            <pc:docMk/>
            <pc:sldMk cId="983424304" sldId="267"/>
            <ac:picMk id="6" creationId="{890C6B6F-1969-2626-4405-C710F3292DF9}"/>
          </ac:picMkLst>
        </pc:picChg>
        <pc:picChg chg="add del mod">
          <ac:chgData name="의진 이" userId="15cdaacb9c0d5a55" providerId="LiveId" clId="{0F0A90DF-B295-40C1-8C29-4506A0B4D615}" dt="2023-11-06T07:03:26.020" v="3617" actId="478"/>
          <ac:picMkLst>
            <pc:docMk/>
            <pc:sldMk cId="983424304" sldId="267"/>
            <ac:picMk id="14" creationId="{F0BAE6C9-18BA-C8F7-1601-A3E12C22E72F}"/>
          </ac:picMkLst>
        </pc:picChg>
        <pc:cxnChg chg="add mod">
          <ac:chgData name="의진 이" userId="15cdaacb9c0d5a55" providerId="LiveId" clId="{0F0A90DF-B295-40C1-8C29-4506A0B4D615}" dt="2023-11-04T09:27:39.371" v="2080" actId="1036"/>
          <ac:cxnSpMkLst>
            <pc:docMk/>
            <pc:sldMk cId="983424304" sldId="267"/>
            <ac:cxnSpMk id="17" creationId="{362D511D-CC9C-D6E2-A9E0-DF8EC01B55F6}"/>
          </ac:cxnSpMkLst>
        </pc:cxnChg>
        <pc:cxnChg chg="add del mod">
          <ac:chgData name="의진 이" userId="15cdaacb9c0d5a55" providerId="LiveId" clId="{0F0A90DF-B295-40C1-8C29-4506A0B4D615}" dt="2023-11-06T07:03:26.020" v="3617" actId="478"/>
          <ac:cxnSpMkLst>
            <pc:docMk/>
            <pc:sldMk cId="983424304" sldId="267"/>
            <ac:cxnSpMk id="19" creationId="{269C1AB4-582B-74D3-41DA-7A63A849A29C}"/>
          </ac:cxnSpMkLst>
        </pc:cxnChg>
      </pc:sldChg>
      <pc:sldChg chg="addSp delSp modSp add mod modTransition">
        <pc:chgData name="의진 이" userId="15cdaacb9c0d5a55" providerId="LiveId" clId="{0F0A90DF-B295-40C1-8C29-4506A0B4D615}" dt="2023-11-06T08:35:58.881" v="5442"/>
        <pc:sldMkLst>
          <pc:docMk/>
          <pc:sldMk cId="1132240670" sldId="268"/>
        </pc:sldMkLst>
        <pc:spChg chg="mod ord">
          <ac:chgData name="의진 이" userId="15cdaacb9c0d5a55" providerId="LiveId" clId="{0F0A90DF-B295-40C1-8C29-4506A0B4D615}" dt="2023-11-04T10:14:56.637" v="3220" actId="12788"/>
          <ac:spMkLst>
            <pc:docMk/>
            <pc:sldMk cId="1132240670" sldId="268"/>
            <ac:spMk id="2" creationId="{2A8F0080-260E-15EF-5548-98A4573D6A88}"/>
          </ac:spMkLst>
        </pc:spChg>
        <pc:spChg chg="mod">
          <ac:chgData name="의진 이" userId="15cdaacb9c0d5a55" providerId="LiveId" clId="{0F0A90DF-B295-40C1-8C29-4506A0B4D615}" dt="2023-11-04T09:15:45.379" v="1802" actId="20577"/>
          <ac:spMkLst>
            <pc:docMk/>
            <pc:sldMk cId="1132240670" sldId="268"/>
            <ac:spMk id="3" creationId="{14884820-9962-8687-86DA-DCB69F525670}"/>
          </ac:spMkLst>
        </pc:spChg>
        <pc:spChg chg="add del">
          <ac:chgData name="의진 이" userId="15cdaacb9c0d5a55" providerId="LiveId" clId="{0F0A90DF-B295-40C1-8C29-4506A0B4D615}" dt="2023-11-04T09:19:27.935" v="1807"/>
          <ac:spMkLst>
            <pc:docMk/>
            <pc:sldMk cId="1132240670" sldId="268"/>
            <ac:spMk id="4" creationId="{10C994B7-3BEA-8119-8C09-6435EFDA27F1}"/>
          </ac:spMkLst>
        </pc:spChg>
        <pc:spChg chg="add del mod">
          <ac:chgData name="의진 이" userId="15cdaacb9c0d5a55" providerId="LiveId" clId="{0F0A90DF-B295-40C1-8C29-4506A0B4D615}" dt="2023-11-04T09:19:54.751" v="1817" actId="22"/>
          <ac:spMkLst>
            <pc:docMk/>
            <pc:sldMk cId="1132240670" sldId="268"/>
            <ac:spMk id="9" creationId="{26A1F20A-3F7A-2AEA-30E6-FD587F8C6314}"/>
          </ac:spMkLst>
        </pc:spChg>
        <pc:spChg chg="del">
          <ac:chgData name="의진 이" userId="15cdaacb9c0d5a55" providerId="LiveId" clId="{0F0A90DF-B295-40C1-8C29-4506A0B4D615}" dt="2023-11-04T09:15:47.765" v="1803" actId="478"/>
          <ac:spMkLst>
            <pc:docMk/>
            <pc:sldMk cId="1132240670" sldId="268"/>
            <ac:spMk id="10" creationId="{B064E981-F901-A933-E039-5DC99822CF86}"/>
          </ac:spMkLst>
        </pc:spChg>
        <pc:spChg chg="add del">
          <ac:chgData name="의진 이" userId="15cdaacb9c0d5a55" providerId="LiveId" clId="{0F0A90DF-B295-40C1-8C29-4506A0B4D615}" dt="2023-11-04T09:19:56.819" v="1819" actId="22"/>
          <ac:spMkLst>
            <pc:docMk/>
            <pc:sldMk cId="1132240670" sldId="268"/>
            <ac:spMk id="12" creationId="{99B763E2-04A4-5138-21A6-F7D5B3D0E85C}"/>
          </ac:spMkLst>
        </pc:spChg>
        <pc:spChg chg="add del mod">
          <ac:chgData name="의진 이" userId="15cdaacb9c0d5a55" providerId="LiveId" clId="{0F0A90DF-B295-40C1-8C29-4506A0B4D615}" dt="2023-11-06T07:08:45.320" v="3693" actId="20577"/>
          <ac:spMkLst>
            <pc:docMk/>
            <pc:sldMk cId="1132240670" sldId="268"/>
            <ac:spMk id="15" creationId="{95E35F0F-3C4A-8BB5-7634-BF4906A4F066}"/>
          </ac:spMkLst>
        </pc:spChg>
        <pc:spChg chg="add mod ord">
          <ac:chgData name="의진 이" userId="15cdaacb9c0d5a55" providerId="LiveId" clId="{0F0A90DF-B295-40C1-8C29-4506A0B4D615}" dt="2023-11-04T09:38:51.765" v="2274" actId="1076"/>
          <ac:spMkLst>
            <pc:docMk/>
            <pc:sldMk cId="1132240670" sldId="268"/>
            <ac:spMk id="18" creationId="{2334B20C-216F-30EA-F10D-F02599334557}"/>
          </ac:spMkLst>
        </pc:spChg>
        <pc:spChg chg="add mod">
          <ac:chgData name="의진 이" userId="15cdaacb9c0d5a55" providerId="LiveId" clId="{0F0A90DF-B295-40C1-8C29-4506A0B4D615}" dt="2023-11-04T09:41:53.719" v="2451" actId="1036"/>
          <ac:spMkLst>
            <pc:docMk/>
            <pc:sldMk cId="1132240670" sldId="268"/>
            <ac:spMk id="19" creationId="{A43A4855-E69B-BD69-BB51-29A727D9CEA3}"/>
          </ac:spMkLst>
        </pc:spChg>
        <pc:spChg chg="add mod">
          <ac:chgData name="의진 이" userId="15cdaacb9c0d5a55" providerId="LiveId" clId="{0F0A90DF-B295-40C1-8C29-4506A0B4D615}" dt="2023-11-04T09:41:47.506" v="2444" actId="1036"/>
          <ac:spMkLst>
            <pc:docMk/>
            <pc:sldMk cId="1132240670" sldId="268"/>
            <ac:spMk id="20" creationId="{28FB994C-67F0-AD8D-6392-1DC820786363}"/>
          </ac:spMkLst>
        </pc:spChg>
        <pc:spChg chg="add mod">
          <ac:chgData name="의진 이" userId="15cdaacb9c0d5a55" providerId="LiveId" clId="{0F0A90DF-B295-40C1-8C29-4506A0B4D615}" dt="2023-11-04T09:42:47.270" v="2459" actId="1035"/>
          <ac:spMkLst>
            <pc:docMk/>
            <pc:sldMk cId="1132240670" sldId="268"/>
            <ac:spMk id="22" creationId="{5D457AF3-DA0F-D48E-443B-5107C984DFE8}"/>
          </ac:spMkLst>
        </pc:spChg>
        <pc:spChg chg="add del">
          <ac:chgData name="의진 이" userId="15cdaacb9c0d5a55" providerId="LiveId" clId="{0F0A90DF-B295-40C1-8C29-4506A0B4D615}" dt="2023-11-04T09:40:42.349" v="2378" actId="22"/>
          <ac:spMkLst>
            <pc:docMk/>
            <pc:sldMk cId="1132240670" sldId="268"/>
            <ac:spMk id="24" creationId="{D6EB607C-9DDC-EE64-EA53-5627CEF15BB9}"/>
          </ac:spMkLst>
        </pc:spChg>
        <pc:spChg chg="add mod">
          <ac:chgData name="의진 이" userId="15cdaacb9c0d5a55" providerId="LiveId" clId="{0F0A90DF-B295-40C1-8C29-4506A0B4D615}" dt="2023-11-04T09:41:53.719" v="2451" actId="1036"/>
          <ac:spMkLst>
            <pc:docMk/>
            <pc:sldMk cId="1132240670" sldId="268"/>
            <ac:spMk id="26" creationId="{71D826CB-D149-FDFB-B831-6193AE02D033}"/>
          </ac:spMkLst>
        </pc:spChg>
        <pc:spChg chg="add mod">
          <ac:chgData name="의진 이" userId="15cdaacb9c0d5a55" providerId="LiveId" clId="{0F0A90DF-B295-40C1-8C29-4506A0B4D615}" dt="2023-11-04T09:41:47.506" v="2444" actId="1036"/>
          <ac:spMkLst>
            <pc:docMk/>
            <pc:sldMk cId="1132240670" sldId="268"/>
            <ac:spMk id="27" creationId="{787E2331-26C4-AD12-28BF-7D27CEA9975D}"/>
          </ac:spMkLst>
        </pc:spChg>
        <pc:spChg chg="add mod">
          <ac:chgData name="의진 이" userId="15cdaacb9c0d5a55" providerId="LiveId" clId="{0F0A90DF-B295-40C1-8C29-4506A0B4D615}" dt="2023-11-04T09:41:44.187" v="2431" actId="571"/>
          <ac:spMkLst>
            <pc:docMk/>
            <pc:sldMk cId="1132240670" sldId="268"/>
            <ac:spMk id="28" creationId="{A097A0E1-72E1-65FA-8258-CB2431C88474}"/>
          </ac:spMkLst>
        </pc:spChg>
        <pc:picChg chg="del">
          <ac:chgData name="의진 이" userId="15cdaacb9c0d5a55" providerId="LiveId" clId="{0F0A90DF-B295-40C1-8C29-4506A0B4D615}" dt="2023-11-04T09:15:47.765" v="1803" actId="478"/>
          <ac:picMkLst>
            <pc:docMk/>
            <pc:sldMk cId="1132240670" sldId="268"/>
            <ac:picMk id="6" creationId="{890C6B6F-1969-2626-4405-C710F3292DF9}"/>
          </ac:picMkLst>
        </pc:picChg>
        <pc:picChg chg="add mod modCrop">
          <ac:chgData name="의진 이" userId="15cdaacb9c0d5a55" providerId="LiveId" clId="{0F0A90DF-B295-40C1-8C29-4506A0B4D615}" dt="2023-11-04T09:38:51.765" v="2274" actId="1076"/>
          <ac:picMkLst>
            <pc:docMk/>
            <pc:sldMk cId="1132240670" sldId="268"/>
            <ac:picMk id="7" creationId="{0F55373D-582C-B7FC-658F-09B9204A026E}"/>
          </ac:picMkLst>
        </pc:picChg>
        <pc:picChg chg="add mod">
          <ac:chgData name="의진 이" userId="15cdaacb9c0d5a55" providerId="LiveId" clId="{0F0A90DF-B295-40C1-8C29-4506A0B4D615}" dt="2023-11-04T09:38:51.765" v="2274" actId="1076"/>
          <ac:picMkLst>
            <pc:docMk/>
            <pc:sldMk cId="1132240670" sldId="268"/>
            <ac:picMk id="17" creationId="{CFAEAD1B-52A8-C241-31CD-C347087FFDEC}"/>
          </ac:picMkLst>
        </pc:picChg>
        <pc:picChg chg="add mod">
          <ac:chgData name="의진 이" userId="15cdaacb9c0d5a55" providerId="LiveId" clId="{0F0A90DF-B295-40C1-8C29-4506A0B4D615}" dt="2023-11-04T10:31:05.145" v="3390" actId="1038"/>
          <ac:picMkLst>
            <pc:docMk/>
            <pc:sldMk cId="1132240670" sldId="268"/>
            <ac:picMk id="30" creationId="{913CEDF8-6FB0-9F79-7709-77224E041E12}"/>
          </ac:picMkLst>
        </pc:picChg>
      </pc:sldChg>
      <pc:sldChg chg="addSp delSp modSp add del mod modTransition">
        <pc:chgData name="의진 이" userId="15cdaacb9c0d5a55" providerId="LiveId" clId="{0F0A90DF-B295-40C1-8C29-4506A0B4D615}" dt="2023-11-06T08:35:58.881" v="5442"/>
        <pc:sldMkLst>
          <pc:docMk/>
          <pc:sldMk cId="2363853388" sldId="269"/>
        </pc:sldMkLst>
        <pc:spChg chg="mod">
          <ac:chgData name="의진 이" userId="15cdaacb9c0d5a55" providerId="LiveId" clId="{0F0A90DF-B295-40C1-8C29-4506A0B4D615}" dt="2023-11-06T08:28:14.014" v="5283" actId="1076"/>
          <ac:spMkLst>
            <pc:docMk/>
            <pc:sldMk cId="2363853388" sldId="269"/>
            <ac:spMk id="2" creationId="{2A8F0080-260E-15EF-5548-98A4573D6A88}"/>
          </ac:spMkLst>
        </pc:spChg>
        <pc:spChg chg="add mod">
          <ac:chgData name="의진 이" userId="15cdaacb9c0d5a55" providerId="LiveId" clId="{0F0A90DF-B295-40C1-8C29-4506A0B4D615}" dt="2023-11-06T08:23:21.509" v="5191" actId="1076"/>
          <ac:spMkLst>
            <pc:docMk/>
            <pc:sldMk cId="2363853388" sldId="269"/>
            <ac:spMk id="4" creationId="{046DDB85-50D7-76FD-C931-187CEAF5823D}"/>
          </ac:spMkLst>
        </pc:spChg>
        <pc:spChg chg="add mod">
          <ac:chgData name="의진 이" userId="15cdaacb9c0d5a55" providerId="LiveId" clId="{0F0A90DF-B295-40C1-8C29-4506A0B4D615}" dt="2023-11-06T08:23:21.509" v="5191" actId="1076"/>
          <ac:spMkLst>
            <pc:docMk/>
            <pc:sldMk cId="2363853388" sldId="269"/>
            <ac:spMk id="5" creationId="{DC52E542-D8BC-E598-9BF9-3D7BE62D1365}"/>
          </ac:spMkLst>
        </pc:spChg>
        <pc:spChg chg="add mod">
          <ac:chgData name="의진 이" userId="15cdaacb9c0d5a55" providerId="LiveId" clId="{0F0A90DF-B295-40C1-8C29-4506A0B4D615}" dt="2023-11-06T08:23:21.509" v="5191" actId="1076"/>
          <ac:spMkLst>
            <pc:docMk/>
            <pc:sldMk cId="2363853388" sldId="269"/>
            <ac:spMk id="6" creationId="{0A1AB2DC-4F82-C627-9EF8-CC150A674F51}"/>
          </ac:spMkLst>
        </pc:spChg>
        <pc:spChg chg="del">
          <ac:chgData name="의진 이" userId="15cdaacb9c0d5a55" providerId="LiveId" clId="{0F0A90DF-B295-40C1-8C29-4506A0B4D615}" dt="2023-11-06T08:00:33.331" v="4420" actId="478"/>
          <ac:spMkLst>
            <pc:docMk/>
            <pc:sldMk cId="2363853388" sldId="269"/>
            <ac:spMk id="9" creationId="{11A08F85-9D31-48E2-CA2C-0900BD2C3654}"/>
          </ac:spMkLst>
        </pc:spChg>
        <pc:spChg chg="add mod">
          <ac:chgData name="의진 이" userId="15cdaacb9c0d5a55" providerId="LiveId" clId="{0F0A90DF-B295-40C1-8C29-4506A0B4D615}" dt="2023-11-06T08:28:26.056" v="5299" actId="20577"/>
          <ac:spMkLst>
            <pc:docMk/>
            <pc:sldMk cId="2363853388" sldId="269"/>
            <ac:spMk id="10" creationId="{FFA6FA81-B758-838F-C3E5-3EF0454AA3AF}"/>
          </ac:spMkLst>
        </pc:spChg>
        <pc:spChg chg="del">
          <ac:chgData name="의진 이" userId="15cdaacb9c0d5a55" providerId="LiveId" clId="{0F0A90DF-B295-40C1-8C29-4506A0B4D615}" dt="2023-11-06T07:55:27.928" v="4419" actId="478"/>
          <ac:spMkLst>
            <pc:docMk/>
            <pc:sldMk cId="2363853388" sldId="269"/>
            <ac:spMk id="11" creationId="{9745B864-5CC3-B4F3-A50D-69C5809DD262}"/>
          </ac:spMkLst>
        </pc:spChg>
        <pc:spChg chg="del">
          <ac:chgData name="의진 이" userId="15cdaacb9c0d5a55" providerId="LiveId" clId="{0F0A90DF-B295-40C1-8C29-4506A0B4D615}" dt="2023-11-06T08:00:33.331" v="4420" actId="478"/>
          <ac:spMkLst>
            <pc:docMk/>
            <pc:sldMk cId="2363853388" sldId="269"/>
            <ac:spMk id="12" creationId="{054223CC-3017-230F-92FC-B8CCA0A1DDDD}"/>
          </ac:spMkLst>
        </pc:spChg>
        <pc:spChg chg="del">
          <ac:chgData name="의진 이" userId="15cdaacb9c0d5a55" providerId="LiveId" clId="{0F0A90DF-B295-40C1-8C29-4506A0B4D615}" dt="2023-11-06T08:00:33.331" v="4420" actId="478"/>
          <ac:spMkLst>
            <pc:docMk/>
            <pc:sldMk cId="2363853388" sldId="269"/>
            <ac:spMk id="14" creationId="{623686C4-4C60-1E91-3090-37B72E8C0252}"/>
          </ac:spMkLst>
        </pc:spChg>
        <pc:spChg chg="del">
          <ac:chgData name="의진 이" userId="15cdaacb9c0d5a55" providerId="LiveId" clId="{0F0A90DF-B295-40C1-8C29-4506A0B4D615}" dt="2023-11-06T08:00:33.331" v="4420" actId="478"/>
          <ac:spMkLst>
            <pc:docMk/>
            <pc:sldMk cId="2363853388" sldId="269"/>
            <ac:spMk id="16" creationId="{CDEC0D6A-4D90-12D5-6056-55A34E09D464}"/>
          </ac:spMkLst>
        </pc:spChg>
        <pc:spChg chg="del">
          <ac:chgData name="의진 이" userId="15cdaacb9c0d5a55" providerId="LiveId" clId="{0F0A90DF-B295-40C1-8C29-4506A0B4D615}" dt="2023-11-06T08:00:33.331" v="4420" actId="478"/>
          <ac:spMkLst>
            <pc:docMk/>
            <pc:sldMk cId="2363853388" sldId="269"/>
            <ac:spMk id="18" creationId="{6D86F77B-BD02-E9C6-70F4-CF88365667A9}"/>
          </ac:spMkLst>
        </pc:spChg>
        <pc:spChg chg="del">
          <ac:chgData name="의진 이" userId="15cdaacb9c0d5a55" providerId="LiveId" clId="{0F0A90DF-B295-40C1-8C29-4506A0B4D615}" dt="2023-11-06T07:55:27.928" v="4419" actId="478"/>
          <ac:spMkLst>
            <pc:docMk/>
            <pc:sldMk cId="2363853388" sldId="269"/>
            <ac:spMk id="19" creationId="{B435F155-4718-66F4-FCE9-D72357FC5F9D}"/>
          </ac:spMkLst>
        </pc:spChg>
        <pc:spChg chg="del">
          <ac:chgData name="의진 이" userId="15cdaacb9c0d5a55" providerId="LiveId" clId="{0F0A90DF-B295-40C1-8C29-4506A0B4D615}" dt="2023-11-06T08:00:33.331" v="4420" actId="478"/>
          <ac:spMkLst>
            <pc:docMk/>
            <pc:sldMk cId="2363853388" sldId="269"/>
            <ac:spMk id="20" creationId="{6580E01D-05A1-43BD-F8D6-94B976C4F898}"/>
          </ac:spMkLst>
        </pc:spChg>
        <pc:spChg chg="del">
          <ac:chgData name="의진 이" userId="15cdaacb9c0d5a55" providerId="LiveId" clId="{0F0A90DF-B295-40C1-8C29-4506A0B4D615}" dt="2023-11-06T08:00:33.331" v="4420" actId="478"/>
          <ac:spMkLst>
            <pc:docMk/>
            <pc:sldMk cId="2363853388" sldId="269"/>
            <ac:spMk id="26" creationId="{4820AC79-649A-636E-303B-5F3E47903B3B}"/>
          </ac:spMkLst>
        </pc:spChg>
        <pc:spChg chg="del">
          <ac:chgData name="의진 이" userId="15cdaacb9c0d5a55" providerId="LiveId" clId="{0F0A90DF-B295-40C1-8C29-4506A0B4D615}" dt="2023-11-06T08:00:33.331" v="4420" actId="478"/>
          <ac:spMkLst>
            <pc:docMk/>
            <pc:sldMk cId="2363853388" sldId="269"/>
            <ac:spMk id="32" creationId="{F448747D-8ED9-6E76-03BC-1AF76606D076}"/>
          </ac:spMkLst>
        </pc:spChg>
        <pc:spChg chg="del">
          <ac:chgData name="의진 이" userId="15cdaacb9c0d5a55" providerId="LiveId" clId="{0F0A90DF-B295-40C1-8C29-4506A0B4D615}" dt="2023-11-06T07:55:27.928" v="4419" actId="478"/>
          <ac:spMkLst>
            <pc:docMk/>
            <pc:sldMk cId="2363853388" sldId="269"/>
            <ac:spMk id="33" creationId="{F74B7EAD-A2BB-47F8-ACE2-B26A9DE8AE71}"/>
          </ac:spMkLst>
        </pc:spChg>
        <pc:picChg chg="add mod">
          <ac:chgData name="의진 이" userId="15cdaacb9c0d5a55" providerId="LiveId" clId="{0F0A90DF-B295-40C1-8C29-4506A0B4D615}" dt="2023-11-06T08:00:38.983" v="4424" actId="1076"/>
          <ac:picMkLst>
            <pc:docMk/>
            <pc:sldMk cId="2363853388" sldId="269"/>
            <ac:picMk id="2050" creationId="{2D07D7DE-47CE-44E2-8DE8-3A7EB9993A00}"/>
          </ac:picMkLst>
        </pc:picChg>
      </pc:sldChg>
      <pc:sldChg chg="addSp delSp modSp add del mod">
        <pc:chgData name="의진 이" userId="15cdaacb9c0d5a55" providerId="LiveId" clId="{0F0A90DF-B295-40C1-8C29-4506A0B4D615}" dt="2023-11-06T07:03:28.895" v="3623"/>
        <pc:sldMkLst>
          <pc:docMk/>
          <pc:sldMk cId="3044974930" sldId="269"/>
        </pc:sldMkLst>
        <pc:spChg chg="add del">
          <ac:chgData name="의진 이" userId="15cdaacb9c0d5a55" providerId="LiveId" clId="{0F0A90DF-B295-40C1-8C29-4506A0B4D615}" dt="2023-11-06T07:03:28.408" v="3622" actId="478"/>
          <ac:spMkLst>
            <pc:docMk/>
            <pc:sldMk cId="3044974930" sldId="269"/>
            <ac:spMk id="10" creationId="{B064E981-F901-A933-E039-5DC99822CF86}"/>
          </ac:spMkLst>
        </pc:spChg>
        <pc:spChg chg="mod">
          <ac:chgData name="의진 이" userId="15cdaacb9c0d5a55" providerId="LiveId" clId="{0F0A90DF-B295-40C1-8C29-4506A0B4D615}" dt="2023-11-06T07:03:27.128" v="3620" actId="1076"/>
          <ac:spMkLst>
            <pc:docMk/>
            <pc:sldMk cId="3044974930" sldId="269"/>
            <ac:spMk id="11" creationId="{B542819C-449F-5F60-550B-13E899E5D080}"/>
          </ac:spMkLst>
        </pc:spChg>
        <pc:spChg chg="add del">
          <ac:chgData name="의진 이" userId="15cdaacb9c0d5a55" providerId="LiveId" clId="{0F0A90DF-B295-40C1-8C29-4506A0B4D615}" dt="2023-11-06T07:03:28.408" v="3622" actId="478"/>
          <ac:spMkLst>
            <pc:docMk/>
            <pc:sldMk cId="3044974930" sldId="269"/>
            <ac:spMk id="15" creationId="{55332A31-9CF9-50F7-2E46-9FCFDA7247B5}"/>
          </ac:spMkLst>
        </pc:spChg>
        <pc:spChg chg="mod">
          <ac:chgData name="의진 이" userId="15cdaacb9c0d5a55" providerId="LiveId" clId="{0F0A90DF-B295-40C1-8C29-4506A0B4D615}" dt="2023-11-06T07:03:27.128" v="3620" actId="1076"/>
          <ac:spMkLst>
            <pc:docMk/>
            <pc:sldMk cId="3044974930" sldId="269"/>
            <ac:spMk id="16" creationId="{F5F39B5C-E0C2-61A9-3336-AE7E9CEBACDA}"/>
          </ac:spMkLst>
        </pc:spChg>
        <pc:spChg chg="add del">
          <ac:chgData name="의진 이" userId="15cdaacb9c0d5a55" providerId="LiveId" clId="{0F0A90DF-B295-40C1-8C29-4506A0B4D615}" dt="2023-11-06T07:03:27.834" v="3621" actId="478"/>
          <ac:spMkLst>
            <pc:docMk/>
            <pc:sldMk cId="3044974930" sldId="269"/>
            <ac:spMk id="23" creationId="{CC2BA2B5-10F2-ACAE-7790-E94AA3E0C151}"/>
          </ac:spMkLst>
        </pc:spChg>
        <pc:spChg chg="mod">
          <ac:chgData name="의진 이" userId="15cdaacb9c0d5a55" providerId="LiveId" clId="{0F0A90DF-B295-40C1-8C29-4506A0B4D615}" dt="2023-11-06T07:03:26.621" v="3619" actId="1076"/>
          <ac:spMkLst>
            <pc:docMk/>
            <pc:sldMk cId="3044974930" sldId="269"/>
            <ac:spMk id="25" creationId="{87DBE7F1-42FA-CC27-0900-F42D6B2CA29D}"/>
          </ac:spMkLst>
        </pc:spChg>
        <pc:picChg chg="add del">
          <ac:chgData name="의진 이" userId="15cdaacb9c0d5a55" providerId="LiveId" clId="{0F0A90DF-B295-40C1-8C29-4506A0B4D615}" dt="2023-11-06T07:03:28.408" v="3622" actId="478"/>
          <ac:picMkLst>
            <pc:docMk/>
            <pc:sldMk cId="3044974930" sldId="269"/>
            <ac:picMk id="6" creationId="{890C6B6F-1969-2626-4405-C710F3292DF9}"/>
          </ac:picMkLst>
        </pc:picChg>
        <pc:picChg chg="mod">
          <ac:chgData name="의진 이" userId="15cdaacb9c0d5a55" providerId="LiveId" clId="{0F0A90DF-B295-40C1-8C29-4506A0B4D615}" dt="2023-11-06T07:03:27.128" v="3620" actId="1076"/>
          <ac:picMkLst>
            <pc:docMk/>
            <pc:sldMk cId="3044974930" sldId="269"/>
            <ac:picMk id="14" creationId="{F0BAE6C9-18BA-C8F7-1601-A3E12C22E72F}"/>
          </ac:picMkLst>
        </pc:picChg>
        <pc:cxnChg chg="add del">
          <ac:chgData name="의진 이" userId="15cdaacb9c0d5a55" providerId="LiveId" clId="{0F0A90DF-B295-40C1-8C29-4506A0B4D615}" dt="2023-11-06T07:03:28.408" v="3622" actId="478"/>
          <ac:cxnSpMkLst>
            <pc:docMk/>
            <pc:sldMk cId="3044974930" sldId="269"/>
            <ac:cxnSpMk id="17" creationId="{362D511D-CC9C-D6E2-A9E0-DF8EC01B55F6}"/>
          </ac:cxnSpMkLst>
        </pc:cxnChg>
        <pc:cxnChg chg="mod">
          <ac:chgData name="의진 이" userId="15cdaacb9c0d5a55" providerId="LiveId" clId="{0F0A90DF-B295-40C1-8C29-4506A0B4D615}" dt="2023-11-06T07:03:27.128" v="3620" actId="1076"/>
          <ac:cxnSpMkLst>
            <pc:docMk/>
            <pc:sldMk cId="3044974930" sldId="269"/>
            <ac:cxnSpMk id="19" creationId="{269C1AB4-582B-74D3-41DA-7A63A849A29C}"/>
          </ac:cxnSpMkLst>
        </pc:cxnChg>
      </pc:sldChg>
      <pc:sldChg chg="add del">
        <pc:chgData name="의진 이" userId="15cdaacb9c0d5a55" providerId="LiveId" clId="{0F0A90DF-B295-40C1-8C29-4506A0B4D615}" dt="2023-11-04T09:38:01.214" v="2248" actId="47"/>
        <pc:sldMkLst>
          <pc:docMk/>
          <pc:sldMk cId="3210440249" sldId="269"/>
        </pc:sldMkLst>
      </pc:sldChg>
      <pc:sldChg chg="addSp delSp modSp add mod modTransition">
        <pc:chgData name="의진 이" userId="15cdaacb9c0d5a55" providerId="LiveId" clId="{0F0A90DF-B295-40C1-8C29-4506A0B4D615}" dt="2023-11-06T08:35:58.881" v="5442"/>
        <pc:sldMkLst>
          <pc:docMk/>
          <pc:sldMk cId="2094452737" sldId="270"/>
        </pc:sldMkLst>
        <pc:spChg chg="mod">
          <ac:chgData name="의진 이" userId="15cdaacb9c0d5a55" providerId="LiveId" clId="{0F0A90DF-B295-40C1-8C29-4506A0B4D615}" dt="2023-11-06T07:29:55.126" v="3953" actId="1076"/>
          <ac:spMkLst>
            <pc:docMk/>
            <pc:sldMk cId="2094452737" sldId="270"/>
            <ac:spMk id="2" creationId="{2A8F0080-260E-15EF-5548-98A4573D6A88}"/>
          </ac:spMkLst>
        </pc:spChg>
        <pc:spChg chg="mod">
          <ac:chgData name="의진 이" userId="15cdaacb9c0d5a55" providerId="LiveId" clId="{0F0A90DF-B295-40C1-8C29-4506A0B4D615}" dt="2023-11-06T07:27:21.083" v="3803" actId="20577"/>
          <ac:spMkLst>
            <pc:docMk/>
            <pc:sldMk cId="2094452737" sldId="270"/>
            <ac:spMk id="3" creationId="{14884820-9962-8687-86DA-DCB69F525670}"/>
          </ac:spMkLst>
        </pc:spChg>
        <pc:spChg chg="add del mod">
          <ac:chgData name="의진 이" userId="15cdaacb9c0d5a55" providerId="LiveId" clId="{0F0A90DF-B295-40C1-8C29-4506A0B4D615}" dt="2023-11-06T07:55:13.168" v="4415" actId="478"/>
          <ac:spMkLst>
            <pc:docMk/>
            <pc:sldMk cId="2094452737" sldId="270"/>
            <ac:spMk id="4" creationId="{DF6167B0-A1B0-12EF-36EB-BA9FA475AA01}"/>
          </ac:spMkLst>
        </pc:spChg>
        <pc:spChg chg="add del mod">
          <ac:chgData name="의진 이" userId="15cdaacb9c0d5a55" providerId="LiveId" clId="{0F0A90DF-B295-40C1-8C29-4506A0B4D615}" dt="2023-11-06T07:55:10.139" v="4414" actId="478"/>
          <ac:spMkLst>
            <pc:docMk/>
            <pc:sldMk cId="2094452737" sldId="270"/>
            <ac:spMk id="7" creationId="{2ED10850-FBB9-E5F8-325C-D381337C1B6C}"/>
          </ac:spMkLst>
        </pc:spChg>
        <pc:spChg chg="mod">
          <ac:chgData name="의진 이" userId="15cdaacb9c0d5a55" providerId="LiveId" clId="{0F0A90DF-B295-40C1-8C29-4506A0B4D615}" dt="2023-11-06T08:02:44.304" v="4443" actId="1076"/>
          <ac:spMkLst>
            <pc:docMk/>
            <pc:sldMk cId="2094452737" sldId="270"/>
            <ac:spMk id="27" creationId="{68496572-25B1-1797-8419-384C413505A8}"/>
          </ac:spMkLst>
        </pc:spChg>
        <pc:spChg chg="del mod">
          <ac:chgData name="의진 이" userId="15cdaacb9c0d5a55" providerId="LiveId" clId="{0F0A90DF-B295-40C1-8C29-4506A0B4D615}" dt="2023-11-06T07:28:07.964" v="3898" actId="478"/>
          <ac:spMkLst>
            <pc:docMk/>
            <pc:sldMk cId="2094452737" sldId="270"/>
            <ac:spMk id="30" creationId="{1194F050-53C4-8865-1EFD-A19E6E1223B3}"/>
          </ac:spMkLst>
        </pc:spChg>
        <pc:picChg chg="add mod">
          <ac:chgData name="의진 이" userId="15cdaacb9c0d5a55" providerId="LiveId" clId="{0F0A90DF-B295-40C1-8C29-4506A0B4D615}" dt="2023-11-06T07:29:37.595" v="3946" actId="1076"/>
          <ac:picMkLst>
            <pc:docMk/>
            <pc:sldMk cId="2094452737" sldId="270"/>
            <ac:picMk id="6" creationId="{DA3FD3B3-C8CA-55E7-DF98-07EB1C0FEC93}"/>
          </ac:picMkLst>
        </pc:picChg>
        <pc:picChg chg="add mod">
          <ac:chgData name="의진 이" userId="15cdaacb9c0d5a55" providerId="LiveId" clId="{0F0A90DF-B295-40C1-8C29-4506A0B4D615}" dt="2023-11-06T08:02:44.304" v="4443" actId="1076"/>
          <ac:picMkLst>
            <pc:docMk/>
            <pc:sldMk cId="2094452737" sldId="270"/>
            <ac:picMk id="8" creationId="{FF47E6C6-8989-381D-288A-71B19241D4BD}"/>
          </ac:picMkLst>
        </pc:picChg>
        <pc:picChg chg="del">
          <ac:chgData name="의진 이" userId="15cdaacb9c0d5a55" providerId="LiveId" clId="{0F0A90DF-B295-40C1-8C29-4506A0B4D615}" dt="2023-11-06T07:27:22.331" v="3804" actId="478"/>
          <ac:picMkLst>
            <pc:docMk/>
            <pc:sldMk cId="2094452737" sldId="270"/>
            <ac:picMk id="29" creationId="{3DB87D0A-0455-03B8-A39E-104046B8D4DA}"/>
          </ac:picMkLst>
        </pc:picChg>
      </pc:sldChg>
      <pc:sldChg chg="addSp delSp modSp add mod modTransition">
        <pc:chgData name="의진 이" userId="15cdaacb9c0d5a55" providerId="LiveId" clId="{0F0A90DF-B295-40C1-8C29-4506A0B4D615}" dt="2023-11-06T08:35:58.881" v="5442"/>
        <pc:sldMkLst>
          <pc:docMk/>
          <pc:sldMk cId="2396342383" sldId="271"/>
        </pc:sldMkLst>
        <pc:spChg chg="mod">
          <ac:chgData name="의진 이" userId="15cdaacb9c0d5a55" providerId="LiveId" clId="{0F0A90DF-B295-40C1-8C29-4506A0B4D615}" dt="2023-11-06T07:31:05.924" v="3986" actId="1076"/>
          <ac:spMkLst>
            <pc:docMk/>
            <pc:sldMk cId="2396342383" sldId="271"/>
            <ac:spMk id="2" creationId="{2A8F0080-260E-15EF-5548-98A4573D6A88}"/>
          </ac:spMkLst>
        </pc:spChg>
        <pc:spChg chg="mod">
          <ac:chgData name="의진 이" userId="15cdaacb9c0d5a55" providerId="LiveId" clId="{0F0A90DF-B295-40C1-8C29-4506A0B4D615}" dt="2023-11-06T07:30:45.518" v="3978" actId="20577"/>
          <ac:spMkLst>
            <pc:docMk/>
            <pc:sldMk cId="2396342383" sldId="271"/>
            <ac:spMk id="3" creationId="{14884820-9962-8687-86DA-DCB69F525670}"/>
          </ac:spMkLst>
        </pc:spChg>
        <pc:spChg chg="add mod ord">
          <ac:chgData name="의진 이" userId="15cdaacb9c0d5a55" providerId="LiveId" clId="{0F0A90DF-B295-40C1-8C29-4506A0B4D615}" dt="2023-11-06T08:25:39.281" v="5256" actId="1076"/>
          <ac:spMkLst>
            <pc:docMk/>
            <pc:sldMk cId="2396342383" sldId="271"/>
            <ac:spMk id="4" creationId="{4DE5E66F-F4FF-E91C-99CB-4A123C4410EE}"/>
          </ac:spMkLst>
        </pc:spChg>
        <pc:spChg chg="add mod ord">
          <ac:chgData name="의진 이" userId="15cdaacb9c0d5a55" providerId="LiveId" clId="{0F0A90DF-B295-40C1-8C29-4506A0B4D615}" dt="2023-11-06T08:25:39.281" v="5256" actId="1076"/>
          <ac:spMkLst>
            <pc:docMk/>
            <pc:sldMk cId="2396342383" sldId="271"/>
            <ac:spMk id="5" creationId="{A2A05CB7-6D02-DAA9-9BD6-C626F614C48F}"/>
          </ac:spMkLst>
        </pc:spChg>
        <pc:spChg chg="add mod topLvl">
          <ac:chgData name="의진 이" userId="15cdaacb9c0d5a55" providerId="LiveId" clId="{0F0A90DF-B295-40C1-8C29-4506A0B4D615}" dt="2023-11-06T08:29:51.996" v="5331" actId="1076"/>
          <ac:spMkLst>
            <pc:docMk/>
            <pc:sldMk cId="2396342383" sldId="271"/>
            <ac:spMk id="6" creationId="{CC6EC072-BC76-4F20-734C-9EE053EA0BA6}"/>
          </ac:spMkLst>
        </pc:spChg>
        <pc:spChg chg="del">
          <ac:chgData name="의진 이" userId="15cdaacb9c0d5a55" providerId="LiveId" clId="{0F0A90DF-B295-40C1-8C29-4506A0B4D615}" dt="2023-11-06T07:30:48.451" v="3980" actId="478"/>
          <ac:spMkLst>
            <pc:docMk/>
            <pc:sldMk cId="2396342383" sldId="271"/>
            <ac:spMk id="7" creationId="{3B65541A-962D-66CB-2582-D82839E01A76}"/>
          </ac:spMkLst>
        </pc:spChg>
        <pc:spChg chg="del">
          <ac:chgData name="의진 이" userId="15cdaacb9c0d5a55" providerId="LiveId" clId="{0F0A90DF-B295-40C1-8C29-4506A0B4D615}" dt="2023-11-06T07:30:50.395" v="3981" actId="478"/>
          <ac:spMkLst>
            <pc:docMk/>
            <pc:sldMk cId="2396342383" sldId="271"/>
            <ac:spMk id="8" creationId="{37DFAC09-69A4-2FA8-7107-120504E38C74}"/>
          </ac:spMkLst>
        </pc:spChg>
        <pc:spChg chg="del">
          <ac:chgData name="의진 이" userId="15cdaacb9c0d5a55" providerId="LiveId" clId="{0F0A90DF-B295-40C1-8C29-4506A0B4D615}" dt="2023-11-06T07:30:46.622" v="3979" actId="478"/>
          <ac:spMkLst>
            <pc:docMk/>
            <pc:sldMk cId="2396342383" sldId="271"/>
            <ac:spMk id="9" creationId="{11A08F85-9D31-48E2-CA2C-0900BD2C3654}"/>
          </ac:spMkLst>
        </pc:spChg>
        <pc:spChg chg="add mod topLvl">
          <ac:chgData name="의진 이" userId="15cdaacb9c0d5a55" providerId="LiveId" clId="{0F0A90DF-B295-40C1-8C29-4506A0B4D615}" dt="2023-11-06T08:25:39.281" v="5256" actId="1076"/>
          <ac:spMkLst>
            <pc:docMk/>
            <pc:sldMk cId="2396342383" sldId="271"/>
            <ac:spMk id="10" creationId="{B22ECD39-69D6-7118-1AD8-3A61B98F6D63}"/>
          </ac:spMkLst>
        </pc:spChg>
        <pc:spChg chg="del">
          <ac:chgData name="의진 이" userId="15cdaacb9c0d5a55" providerId="LiveId" clId="{0F0A90DF-B295-40C1-8C29-4506A0B4D615}" dt="2023-11-06T07:30:46.622" v="3979" actId="478"/>
          <ac:spMkLst>
            <pc:docMk/>
            <pc:sldMk cId="2396342383" sldId="271"/>
            <ac:spMk id="11" creationId="{9745B864-5CC3-B4F3-A50D-69C5809DD262}"/>
          </ac:spMkLst>
        </pc:spChg>
        <pc:spChg chg="del">
          <ac:chgData name="의진 이" userId="15cdaacb9c0d5a55" providerId="LiveId" clId="{0F0A90DF-B295-40C1-8C29-4506A0B4D615}" dt="2023-11-06T07:30:46.622" v="3979" actId="478"/>
          <ac:spMkLst>
            <pc:docMk/>
            <pc:sldMk cId="2396342383" sldId="271"/>
            <ac:spMk id="12" creationId="{054223CC-3017-230F-92FC-B8CCA0A1DDDD}"/>
          </ac:spMkLst>
        </pc:spChg>
        <pc:spChg chg="del">
          <ac:chgData name="의진 이" userId="15cdaacb9c0d5a55" providerId="LiveId" clId="{0F0A90DF-B295-40C1-8C29-4506A0B4D615}" dt="2023-11-06T07:30:46.622" v="3979" actId="478"/>
          <ac:spMkLst>
            <pc:docMk/>
            <pc:sldMk cId="2396342383" sldId="271"/>
            <ac:spMk id="14" creationId="{623686C4-4C60-1E91-3090-37B72E8C0252}"/>
          </ac:spMkLst>
        </pc:spChg>
        <pc:spChg chg="del">
          <ac:chgData name="의진 이" userId="15cdaacb9c0d5a55" providerId="LiveId" clId="{0F0A90DF-B295-40C1-8C29-4506A0B4D615}" dt="2023-11-06T07:30:46.622" v="3979" actId="478"/>
          <ac:spMkLst>
            <pc:docMk/>
            <pc:sldMk cId="2396342383" sldId="271"/>
            <ac:spMk id="16" creationId="{CDEC0D6A-4D90-12D5-6056-55A34E09D464}"/>
          </ac:spMkLst>
        </pc:spChg>
        <pc:spChg chg="del">
          <ac:chgData name="의진 이" userId="15cdaacb9c0d5a55" providerId="LiveId" clId="{0F0A90DF-B295-40C1-8C29-4506A0B4D615}" dt="2023-11-06T07:30:46.622" v="3979" actId="478"/>
          <ac:spMkLst>
            <pc:docMk/>
            <pc:sldMk cId="2396342383" sldId="271"/>
            <ac:spMk id="18" creationId="{6D86F77B-BD02-E9C6-70F4-CF88365667A9}"/>
          </ac:spMkLst>
        </pc:spChg>
        <pc:spChg chg="del">
          <ac:chgData name="의진 이" userId="15cdaacb9c0d5a55" providerId="LiveId" clId="{0F0A90DF-B295-40C1-8C29-4506A0B4D615}" dt="2023-11-06T07:30:46.622" v="3979" actId="478"/>
          <ac:spMkLst>
            <pc:docMk/>
            <pc:sldMk cId="2396342383" sldId="271"/>
            <ac:spMk id="19" creationId="{B435F155-4718-66F4-FCE9-D72357FC5F9D}"/>
          </ac:spMkLst>
        </pc:spChg>
        <pc:spChg chg="del">
          <ac:chgData name="의진 이" userId="15cdaacb9c0d5a55" providerId="LiveId" clId="{0F0A90DF-B295-40C1-8C29-4506A0B4D615}" dt="2023-11-06T07:30:46.622" v="3979" actId="478"/>
          <ac:spMkLst>
            <pc:docMk/>
            <pc:sldMk cId="2396342383" sldId="271"/>
            <ac:spMk id="20" creationId="{6580E01D-05A1-43BD-F8D6-94B976C4F898}"/>
          </ac:spMkLst>
        </pc:spChg>
        <pc:spChg chg="add mod">
          <ac:chgData name="의진 이" userId="15cdaacb9c0d5a55" providerId="LiveId" clId="{0F0A90DF-B295-40C1-8C29-4506A0B4D615}" dt="2023-11-06T08:29:44.786" v="5329" actId="404"/>
          <ac:spMkLst>
            <pc:docMk/>
            <pc:sldMk cId="2396342383" sldId="271"/>
            <ac:spMk id="23" creationId="{D77C0B17-FE8E-90AC-9610-C16776AF476B}"/>
          </ac:spMkLst>
        </pc:spChg>
        <pc:spChg chg="add mod">
          <ac:chgData name="의진 이" userId="15cdaacb9c0d5a55" providerId="LiveId" clId="{0F0A90DF-B295-40C1-8C29-4506A0B4D615}" dt="2023-11-06T08:29:44.786" v="5329" actId="404"/>
          <ac:spMkLst>
            <pc:docMk/>
            <pc:sldMk cId="2396342383" sldId="271"/>
            <ac:spMk id="24" creationId="{AF08B410-45C5-C6CC-403D-4FA284E5BB06}"/>
          </ac:spMkLst>
        </pc:spChg>
        <pc:spChg chg="add mod">
          <ac:chgData name="의진 이" userId="15cdaacb9c0d5a55" providerId="LiveId" clId="{0F0A90DF-B295-40C1-8C29-4506A0B4D615}" dt="2023-11-06T08:30:48.998" v="5357" actId="465"/>
          <ac:spMkLst>
            <pc:docMk/>
            <pc:sldMk cId="2396342383" sldId="271"/>
            <ac:spMk id="25" creationId="{BD51DCC9-8348-B666-7E0D-8053EB090DD6}"/>
          </ac:spMkLst>
        </pc:spChg>
        <pc:spChg chg="del">
          <ac:chgData name="의진 이" userId="15cdaacb9c0d5a55" providerId="LiveId" clId="{0F0A90DF-B295-40C1-8C29-4506A0B4D615}" dt="2023-11-06T07:30:46.622" v="3979" actId="478"/>
          <ac:spMkLst>
            <pc:docMk/>
            <pc:sldMk cId="2396342383" sldId="271"/>
            <ac:spMk id="26" creationId="{4820AC79-649A-636E-303B-5F3E47903B3B}"/>
          </ac:spMkLst>
        </pc:spChg>
        <pc:spChg chg="add mod">
          <ac:chgData name="의진 이" userId="15cdaacb9c0d5a55" providerId="LiveId" clId="{0F0A90DF-B295-40C1-8C29-4506A0B4D615}" dt="2023-11-06T08:30:00.866" v="5333" actId="465"/>
          <ac:spMkLst>
            <pc:docMk/>
            <pc:sldMk cId="2396342383" sldId="271"/>
            <ac:spMk id="27" creationId="{125BF0C3-4371-BACD-C82E-F51CB8CBD116}"/>
          </ac:spMkLst>
        </pc:spChg>
        <pc:spChg chg="add mod">
          <ac:chgData name="의진 이" userId="15cdaacb9c0d5a55" providerId="LiveId" clId="{0F0A90DF-B295-40C1-8C29-4506A0B4D615}" dt="2023-11-06T08:29:55.041" v="5332" actId="1076"/>
          <ac:spMkLst>
            <pc:docMk/>
            <pc:sldMk cId="2396342383" sldId="271"/>
            <ac:spMk id="28" creationId="{3A132783-BA35-9FFB-F71E-4222D1FBB838}"/>
          </ac:spMkLst>
        </pc:spChg>
        <pc:spChg chg="add mod">
          <ac:chgData name="의진 이" userId="15cdaacb9c0d5a55" providerId="LiveId" clId="{0F0A90DF-B295-40C1-8C29-4506A0B4D615}" dt="2023-11-06T08:29:55.041" v="5332" actId="1076"/>
          <ac:spMkLst>
            <pc:docMk/>
            <pc:sldMk cId="2396342383" sldId="271"/>
            <ac:spMk id="29" creationId="{49B57142-9195-9567-9513-B1ACEEEE3B7F}"/>
          </ac:spMkLst>
        </pc:spChg>
        <pc:spChg chg="del">
          <ac:chgData name="의진 이" userId="15cdaacb9c0d5a55" providerId="LiveId" clId="{0F0A90DF-B295-40C1-8C29-4506A0B4D615}" dt="2023-11-06T07:30:46.622" v="3979" actId="478"/>
          <ac:spMkLst>
            <pc:docMk/>
            <pc:sldMk cId="2396342383" sldId="271"/>
            <ac:spMk id="32" creationId="{F448747D-8ED9-6E76-03BC-1AF76606D076}"/>
          </ac:spMkLst>
        </pc:spChg>
        <pc:spChg chg="del">
          <ac:chgData name="의진 이" userId="15cdaacb9c0d5a55" providerId="LiveId" clId="{0F0A90DF-B295-40C1-8C29-4506A0B4D615}" dt="2023-11-06T07:30:46.622" v="3979" actId="478"/>
          <ac:spMkLst>
            <pc:docMk/>
            <pc:sldMk cId="2396342383" sldId="271"/>
            <ac:spMk id="33" creationId="{F74B7EAD-A2BB-47F8-ACE2-B26A9DE8AE71}"/>
          </ac:spMkLst>
        </pc:spChg>
        <pc:grpChg chg="add del mod">
          <ac:chgData name="의진 이" userId="15cdaacb9c0d5a55" providerId="LiveId" clId="{0F0A90DF-B295-40C1-8C29-4506A0B4D615}" dt="2023-11-06T07:32:28.160" v="4010" actId="165"/>
          <ac:grpSpMkLst>
            <pc:docMk/>
            <pc:sldMk cId="2396342383" sldId="271"/>
            <ac:grpSpMk id="15" creationId="{D5CF9B2D-80F5-C80A-4661-D220100311B8}"/>
          </ac:grpSpMkLst>
        </pc:grpChg>
        <pc:cxnChg chg="add mod">
          <ac:chgData name="의진 이" userId="15cdaacb9c0d5a55" providerId="LiveId" clId="{0F0A90DF-B295-40C1-8C29-4506A0B4D615}" dt="2023-11-06T08:25:39.281" v="5256" actId="1076"/>
          <ac:cxnSpMkLst>
            <pc:docMk/>
            <pc:sldMk cId="2396342383" sldId="271"/>
            <ac:cxnSpMk id="21" creationId="{D846DDDB-FB1D-936D-695A-48A6605C6557}"/>
          </ac:cxnSpMkLst>
        </pc:cxnChg>
        <pc:cxnChg chg="add mod">
          <ac:chgData name="의진 이" userId="15cdaacb9c0d5a55" providerId="LiveId" clId="{0F0A90DF-B295-40C1-8C29-4506A0B4D615}" dt="2023-11-06T08:25:39.281" v="5256" actId="1076"/>
          <ac:cxnSpMkLst>
            <pc:docMk/>
            <pc:sldMk cId="2396342383" sldId="271"/>
            <ac:cxnSpMk id="22" creationId="{208482F5-8D16-8A29-7FF0-4E7FB349A490}"/>
          </ac:cxnSpMkLst>
        </pc:cxnChg>
      </pc:sldChg>
      <pc:sldChg chg="addSp delSp modSp add mod modTransition">
        <pc:chgData name="의진 이" userId="15cdaacb9c0d5a55" providerId="LiveId" clId="{0F0A90DF-B295-40C1-8C29-4506A0B4D615}" dt="2023-11-06T08:36:27.562" v="5446"/>
        <pc:sldMkLst>
          <pc:docMk/>
          <pc:sldMk cId="2985937781" sldId="272"/>
        </pc:sldMkLst>
        <pc:spChg chg="mod">
          <ac:chgData name="의진 이" userId="15cdaacb9c0d5a55" providerId="LiveId" clId="{0F0A90DF-B295-40C1-8C29-4506A0B4D615}" dt="2023-11-06T08:32:30.990" v="5394" actId="1076"/>
          <ac:spMkLst>
            <pc:docMk/>
            <pc:sldMk cId="2985937781" sldId="272"/>
            <ac:spMk id="2" creationId="{2A8F0080-260E-15EF-5548-98A4573D6A88}"/>
          </ac:spMkLst>
        </pc:spChg>
        <pc:spChg chg="mod">
          <ac:chgData name="의진 이" userId="15cdaacb9c0d5a55" providerId="LiveId" clId="{0F0A90DF-B295-40C1-8C29-4506A0B4D615}" dt="2023-11-06T07:38:17.507" v="4291" actId="20577"/>
          <ac:spMkLst>
            <pc:docMk/>
            <pc:sldMk cId="2985937781" sldId="272"/>
            <ac:spMk id="3" creationId="{14884820-9962-8687-86DA-DCB69F525670}"/>
          </ac:spMkLst>
        </pc:spChg>
        <pc:spChg chg="del">
          <ac:chgData name="의진 이" userId="15cdaacb9c0d5a55" providerId="LiveId" clId="{0F0A90DF-B295-40C1-8C29-4506A0B4D615}" dt="2023-11-06T07:34:43.249" v="4223" actId="478"/>
          <ac:spMkLst>
            <pc:docMk/>
            <pc:sldMk cId="2985937781" sldId="272"/>
            <ac:spMk id="4" creationId="{4DE5E66F-F4FF-E91C-99CB-4A123C4410EE}"/>
          </ac:spMkLst>
        </pc:spChg>
        <pc:spChg chg="del">
          <ac:chgData name="의진 이" userId="15cdaacb9c0d5a55" providerId="LiveId" clId="{0F0A90DF-B295-40C1-8C29-4506A0B4D615}" dt="2023-11-06T07:34:43.249" v="4223" actId="478"/>
          <ac:spMkLst>
            <pc:docMk/>
            <pc:sldMk cId="2985937781" sldId="272"/>
            <ac:spMk id="5" creationId="{A2A05CB7-6D02-DAA9-9BD6-C626F614C48F}"/>
          </ac:spMkLst>
        </pc:spChg>
        <pc:spChg chg="del">
          <ac:chgData name="의진 이" userId="15cdaacb9c0d5a55" providerId="LiveId" clId="{0F0A90DF-B295-40C1-8C29-4506A0B4D615}" dt="2023-11-06T07:34:43.249" v="4223" actId="478"/>
          <ac:spMkLst>
            <pc:docMk/>
            <pc:sldMk cId="2985937781" sldId="272"/>
            <ac:spMk id="6" creationId="{CC6EC072-BC76-4F20-734C-9EE053EA0BA6}"/>
          </ac:spMkLst>
        </pc:spChg>
        <pc:spChg chg="add del mod">
          <ac:chgData name="의진 이" userId="15cdaacb9c0d5a55" providerId="LiveId" clId="{0F0A90DF-B295-40C1-8C29-4506A0B4D615}" dt="2023-11-06T07:38:56.953" v="4299"/>
          <ac:spMkLst>
            <pc:docMk/>
            <pc:sldMk cId="2985937781" sldId="272"/>
            <ac:spMk id="8" creationId="{B18FACC4-17EA-60EA-9EBA-4AF6541B19C5}"/>
          </ac:spMkLst>
        </pc:spChg>
        <pc:spChg chg="add mod">
          <ac:chgData name="의진 이" userId="15cdaacb9c0d5a55" providerId="LiveId" clId="{0F0A90DF-B295-40C1-8C29-4506A0B4D615}" dt="2023-11-06T08:31:37.234" v="5374" actId="164"/>
          <ac:spMkLst>
            <pc:docMk/>
            <pc:sldMk cId="2985937781" sldId="272"/>
            <ac:spMk id="9" creationId="{35ED02EB-1C8E-9733-1DD4-BA3B443402B6}"/>
          </ac:spMkLst>
        </pc:spChg>
        <pc:spChg chg="del">
          <ac:chgData name="의진 이" userId="15cdaacb9c0d5a55" providerId="LiveId" clId="{0F0A90DF-B295-40C1-8C29-4506A0B4D615}" dt="2023-11-06T07:34:43.249" v="4223" actId="478"/>
          <ac:spMkLst>
            <pc:docMk/>
            <pc:sldMk cId="2985937781" sldId="272"/>
            <ac:spMk id="10" creationId="{B22ECD39-69D6-7118-1AD8-3A61B98F6D63}"/>
          </ac:spMkLst>
        </pc:spChg>
        <pc:spChg chg="add mod">
          <ac:chgData name="의진 이" userId="15cdaacb9c0d5a55" providerId="LiveId" clId="{0F0A90DF-B295-40C1-8C29-4506A0B4D615}" dt="2023-11-06T08:31:37.234" v="5374" actId="164"/>
          <ac:spMkLst>
            <pc:docMk/>
            <pc:sldMk cId="2985937781" sldId="272"/>
            <ac:spMk id="12" creationId="{D6087216-0572-86AE-0FE1-15A1FDD2A3D4}"/>
          </ac:spMkLst>
        </pc:spChg>
        <pc:spChg chg="add mod">
          <ac:chgData name="의진 이" userId="15cdaacb9c0d5a55" providerId="LiveId" clId="{0F0A90DF-B295-40C1-8C29-4506A0B4D615}" dt="2023-11-06T08:31:40.375" v="5375" actId="164"/>
          <ac:spMkLst>
            <pc:docMk/>
            <pc:sldMk cId="2985937781" sldId="272"/>
            <ac:spMk id="15" creationId="{F9F8FFD3-46C4-FAA8-66CE-14AEB4F3DBAA}"/>
          </ac:spMkLst>
        </pc:spChg>
        <pc:spChg chg="add mod">
          <ac:chgData name="의진 이" userId="15cdaacb9c0d5a55" providerId="LiveId" clId="{0F0A90DF-B295-40C1-8C29-4506A0B4D615}" dt="2023-11-06T08:31:40.375" v="5375" actId="164"/>
          <ac:spMkLst>
            <pc:docMk/>
            <pc:sldMk cId="2985937781" sldId="272"/>
            <ac:spMk id="18" creationId="{5A91D0FB-2238-8998-CC6B-247D52390534}"/>
          </ac:spMkLst>
        </pc:spChg>
        <pc:spChg chg="add del mod">
          <ac:chgData name="의진 이" userId="15cdaacb9c0d5a55" providerId="LiveId" clId="{0F0A90DF-B295-40C1-8C29-4506A0B4D615}" dt="2023-11-06T07:41:31.374" v="4368"/>
          <ac:spMkLst>
            <pc:docMk/>
            <pc:sldMk cId="2985937781" sldId="272"/>
            <ac:spMk id="19" creationId="{28212B1F-87BE-6F66-58D4-84314DBF6B3E}"/>
          </ac:spMkLst>
        </pc:spChg>
        <pc:spChg chg="del">
          <ac:chgData name="의진 이" userId="15cdaacb9c0d5a55" providerId="LiveId" clId="{0F0A90DF-B295-40C1-8C29-4506A0B4D615}" dt="2023-11-06T07:34:43.249" v="4223" actId="478"/>
          <ac:spMkLst>
            <pc:docMk/>
            <pc:sldMk cId="2985937781" sldId="272"/>
            <ac:spMk id="23" creationId="{D77C0B17-FE8E-90AC-9610-C16776AF476B}"/>
          </ac:spMkLst>
        </pc:spChg>
        <pc:spChg chg="del">
          <ac:chgData name="의진 이" userId="15cdaacb9c0d5a55" providerId="LiveId" clId="{0F0A90DF-B295-40C1-8C29-4506A0B4D615}" dt="2023-11-06T07:34:43.249" v="4223" actId="478"/>
          <ac:spMkLst>
            <pc:docMk/>
            <pc:sldMk cId="2985937781" sldId="272"/>
            <ac:spMk id="24" creationId="{AF08B410-45C5-C6CC-403D-4FA284E5BB06}"/>
          </ac:spMkLst>
        </pc:spChg>
        <pc:spChg chg="del">
          <ac:chgData name="의진 이" userId="15cdaacb9c0d5a55" providerId="LiveId" clId="{0F0A90DF-B295-40C1-8C29-4506A0B4D615}" dt="2023-11-06T07:34:43.249" v="4223" actId="478"/>
          <ac:spMkLst>
            <pc:docMk/>
            <pc:sldMk cId="2985937781" sldId="272"/>
            <ac:spMk id="25" creationId="{BD51DCC9-8348-B666-7E0D-8053EB090DD6}"/>
          </ac:spMkLst>
        </pc:spChg>
        <pc:spChg chg="add mod">
          <ac:chgData name="의진 이" userId="15cdaacb9c0d5a55" providerId="LiveId" clId="{0F0A90DF-B295-40C1-8C29-4506A0B4D615}" dt="2023-11-06T08:31:36.926" v="5373" actId="164"/>
          <ac:spMkLst>
            <pc:docMk/>
            <pc:sldMk cId="2985937781" sldId="272"/>
            <ac:spMk id="26" creationId="{08E74350-D19C-97D0-6516-5A8BAEB926A3}"/>
          </ac:spMkLst>
        </pc:spChg>
        <pc:spChg chg="del">
          <ac:chgData name="의진 이" userId="15cdaacb9c0d5a55" providerId="LiveId" clId="{0F0A90DF-B295-40C1-8C29-4506A0B4D615}" dt="2023-11-06T07:34:43.249" v="4223" actId="478"/>
          <ac:spMkLst>
            <pc:docMk/>
            <pc:sldMk cId="2985937781" sldId="272"/>
            <ac:spMk id="27" creationId="{125BF0C3-4371-BACD-C82E-F51CB8CBD116}"/>
          </ac:spMkLst>
        </pc:spChg>
        <pc:spChg chg="del">
          <ac:chgData name="의진 이" userId="15cdaacb9c0d5a55" providerId="LiveId" clId="{0F0A90DF-B295-40C1-8C29-4506A0B4D615}" dt="2023-11-06T07:34:43.249" v="4223" actId="478"/>
          <ac:spMkLst>
            <pc:docMk/>
            <pc:sldMk cId="2985937781" sldId="272"/>
            <ac:spMk id="28" creationId="{3A132783-BA35-9FFB-F71E-4222D1FBB838}"/>
          </ac:spMkLst>
        </pc:spChg>
        <pc:spChg chg="add mod">
          <ac:chgData name="의진 이" userId="15cdaacb9c0d5a55" providerId="LiveId" clId="{0F0A90DF-B295-40C1-8C29-4506A0B4D615}" dt="2023-11-06T08:31:36.926" v="5373" actId="164"/>
          <ac:spMkLst>
            <pc:docMk/>
            <pc:sldMk cId="2985937781" sldId="272"/>
            <ac:spMk id="30" creationId="{645089D3-A07F-42C9-FFA4-AF60F55E2650}"/>
          </ac:spMkLst>
        </pc:spChg>
        <pc:spChg chg="add mod">
          <ac:chgData name="의진 이" userId="15cdaacb9c0d5a55" providerId="LiveId" clId="{0F0A90DF-B295-40C1-8C29-4506A0B4D615}" dt="2023-11-06T08:31:43.727" v="5376" actId="164"/>
          <ac:spMkLst>
            <pc:docMk/>
            <pc:sldMk cId="2985937781" sldId="272"/>
            <ac:spMk id="31" creationId="{2647A716-4498-FEDE-464E-5A825E3712D9}"/>
          </ac:spMkLst>
        </pc:spChg>
        <pc:spChg chg="mod">
          <ac:chgData name="의진 이" userId="15cdaacb9c0d5a55" providerId="LiveId" clId="{0F0A90DF-B295-40C1-8C29-4506A0B4D615}" dt="2023-11-06T08:30:40.069" v="5341"/>
          <ac:spMkLst>
            <pc:docMk/>
            <pc:sldMk cId="2985937781" sldId="272"/>
            <ac:spMk id="35" creationId="{D9082BFB-C860-962D-E448-71024CF5253F}"/>
          </ac:spMkLst>
        </pc:spChg>
        <pc:spChg chg="mod">
          <ac:chgData name="의진 이" userId="15cdaacb9c0d5a55" providerId="LiveId" clId="{0F0A90DF-B295-40C1-8C29-4506A0B4D615}" dt="2023-11-06T08:30:42.985" v="5345"/>
          <ac:spMkLst>
            <pc:docMk/>
            <pc:sldMk cId="2985937781" sldId="272"/>
            <ac:spMk id="38" creationId="{ED9AC582-4EC9-5296-BF33-77686D182623}"/>
          </ac:spMkLst>
        </pc:spChg>
        <pc:spChg chg="mod">
          <ac:chgData name="의진 이" userId="15cdaacb9c0d5a55" providerId="LiveId" clId="{0F0A90DF-B295-40C1-8C29-4506A0B4D615}" dt="2023-11-06T08:30:44.425" v="5347"/>
          <ac:spMkLst>
            <pc:docMk/>
            <pc:sldMk cId="2985937781" sldId="272"/>
            <ac:spMk id="41" creationId="{296410E8-F902-284D-DD6C-84C47BE9BCF4}"/>
          </ac:spMkLst>
        </pc:spChg>
        <pc:spChg chg="add del mod">
          <ac:chgData name="의진 이" userId="15cdaacb9c0d5a55" providerId="LiveId" clId="{0F0A90DF-B295-40C1-8C29-4506A0B4D615}" dt="2023-11-06T08:36:27.562" v="5446"/>
          <ac:spMkLst>
            <pc:docMk/>
            <pc:sldMk cId="2985937781" sldId="272"/>
            <ac:spMk id="54" creationId="{F0E6F084-5D14-7B8E-F901-60117D9AE900}"/>
          </ac:spMkLst>
        </pc:spChg>
        <pc:spChg chg="add del mod">
          <ac:chgData name="의진 이" userId="15cdaacb9c0d5a55" providerId="LiveId" clId="{0F0A90DF-B295-40C1-8C29-4506A0B4D615}" dt="2023-11-06T08:36:27.562" v="5446"/>
          <ac:spMkLst>
            <pc:docMk/>
            <pc:sldMk cId="2985937781" sldId="272"/>
            <ac:spMk id="56" creationId="{A937E08C-3CDC-C023-C590-E103213A66DE}"/>
          </ac:spMkLst>
        </pc:spChg>
        <pc:grpChg chg="add mod">
          <ac:chgData name="의진 이" userId="15cdaacb9c0d5a55" providerId="LiveId" clId="{0F0A90DF-B295-40C1-8C29-4506A0B4D615}" dt="2023-11-06T08:30:45.531" v="5350" actId="164"/>
          <ac:grpSpMkLst>
            <pc:docMk/>
            <pc:sldMk cId="2985937781" sldId="272"/>
            <ac:grpSpMk id="33" creationId="{C0E8B447-AEA6-4CA7-0A50-A7E5F96BEBEC}"/>
          </ac:grpSpMkLst>
        </pc:grpChg>
        <pc:grpChg chg="add del mod">
          <ac:chgData name="의진 이" userId="15cdaacb9c0d5a55" providerId="LiveId" clId="{0F0A90DF-B295-40C1-8C29-4506A0B4D615}" dt="2023-11-06T08:30:40.880" v="5342"/>
          <ac:grpSpMkLst>
            <pc:docMk/>
            <pc:sldMk cId="2985937781" sldId="272"/>
            <ac:grpSpMk id="34" creationId="{A491D650-FCFE-3D08-C7B1-FBF13B358E65}"/>
          </ac:grpSpMkLst>
        </pc:grpChg>
        <pc:grpChg chg="add del mod">
          <ac:chgData name="의진 이" userId="15cdaacb9c0d5a55" providerId="LiveId" clId="{0F0A90DF-B295-40C1-8C29-4506A0B4D615}" dt="2023-11-06T08:30:43.585" v="5346"/>
          <ac:grpSpMkLst>
            <pc:docMk/>
            <pc:sldMk cId="2985937781" sldId="272"/>
            <ac:grpSpMk id="37" creationId="{8EC60D6F-DC3F-B645-7966-9A5975B56852}"/>
          </ac:grpSpMkLst>
        </pc:grpChg>
        <pc:grpChg chg="add del mod">
          <ac:chgData name="의진 이" userId="15cdaacb9c0d5a55" providerId="LiveId" clId="{0F0A90DF-B295-40C1-8C29-4506A0B4D615}" dt="2023-11-06T08:30:44.898" v="5348"/>
          <ac:grpSpMkLst>
            <pc:docMk/>
            <pc:sldMk cId="2985937781" sldId="272"/>
            <ac:grpSpMk id="40" creationId="{E58EF709-DD88-97FE-6CFB-E37D22542A7B}"/>
          </ac:grpSpMkLst>
        </pc:grpChg>
        <pc:grpChg chg="add mod">
          <ac:chgData name="의진 이" userId="15cdaacb9c0d5a55" providerId="LiveId" clId="{0F0A90DF-B295-40C1-8C29-4506A0B4D615}" dt="2023-11-06T08:31:43.727" v="5376" actId="164"/>
          <ac:grpSpMkLst>
            <pc:docMk/>
            <pc:sldMk cId="2985937781" sldId="272"/>
            <ac:grpSpMk id="43" creationId="{E80892EF-E0A9-7412-EDC5-20F0B48DF218}"/>
          </ac:grpSpMkLst>
        </pc:grpChg>
        <pc:grpChg chg="add mod">
          <ac:chgData name="의진 이" userId="15cdaacb9c0d5a55" providerId="LiveId" clId="{0F0A90DF-B295-40C1-8C29-4506A0B4D615}" dt="2023-11-06T08:32:34.024" v="5401" actId="1036"/>
          <ac:grpSpMkLst>
            <pc:docMk/>
            <pc:sldMk cId="2985937781" sldId="272"/>
            <ac:grpSpMk id="44" creationId="{9DBACF38-D030-2A52-BD44-699C6FE13082}"/>
          </ac:grpSpMkLst>
        </pc:grpChg>
        <pc:grpChg chg="add mod">
          <ac:chgData name="의진 이" userId="15cdaacb9c0d5a55" providerId="LiveId" clId="{0F0A90DF-B295-40C1-8C29-4506A0B4D615}" dt="2023-11-06T08:31:37.234" v="5374" actId="164"/>
          <ac:grpSpMkLst>
            <pc:docMk/>
            <pc:sldMk cId="2985937781" sldId="272"/>
            <ac:grpSpMk id="45" creationId="{32974081-0FE7-22D1-0D4F-A16FADA62B4F}"/>
          </ac:grpSpMkLst>
        </pc:grpChg>
        <pc:grpChg chg="add mod">
          <ac:chgData name="의진 이" userId="15cdaacb9c0d5a55" providerId="LiveId" clId="{0F0A90DF-B295-40C1-8C29-4506A0B4D615}" dt="2023-11-06T08:31:36.926" v="5373" actId="164"/>
          <ac:grpSpMkLst>
            <pc:docMk/>
            <pc:sldMk cId="2985937781" sldId="272"/>
            <ac:grpSpMk id="46" creationId="{DFD7BE5F-8EA7-1E60-A6A6-4028C31B8587}"/>
          </ac:grpSpMkLst>
        </pc:grpChg>
        <pc:grpChg chg="add mod">
          <ac:chgData name="의진 이" userId="15cdaacb9c0d5a55" providerId="LiveId" clId="{0F0A90DF-B295-40C1-8C29-4506A0B4D615}" dt="2023-11-06T08:32:34.024" v="5401" actId="1036"/>
          <ac:grpSpMkLst>
            <pc:docMk/>
            <pc:sldMk cId="2985937781" sldId="272"/>
            <ac:grpSpMk id="47" creationId="{D372CF2E-E8A3-F8FF-5B93-E4FDFE6F2251}"/>
          </ac:grpSpMkLst>
        </pc:grpChg>
        <pc:grpChg chg="add mod">
          <ac:chgData name="의진 이" userId="15cdaacb9c0d5a55" providerId="LiveId" clId="{0F0A90DF-B295-40C1-8C29-4506A0B4D615}" dt="2023-11-06T08:32:34.024" v="5401" actId="1036"/>
          <ac:grpSpMkLst>
            <pc:docMk/>
            <pc:sldMk cId="2985937781" sldId="272"/>
            <ac:grpSpMk id="48" creationId="{DA657BE0-6329-6229-67E8-2D16891803CA}"/>
          </ac:grpSpMkLst>
        </pc:grpChg>
        <pc:graphicFrameChg chg="add del mod modGraphic">
          <ac:chgData name="의진 이" userId="15cdaacb9c0d5a55" providerId="LiveId" clId="{0F0A90DF-B295-40C1-8C29-4506A0B4D615}" dt="2023-11-06T08:30:51.129" v="5359" actId="3680"/>
          <ac:graphicFrameMkLst>
            <pc:docMk/>
            <pc:sldMk cId="2985937781" sldId="272"/>
            <ac:graphicFrameMk id="32" creationId="{3ED83C23-3A2A-AF02-F3BC-58193ADF8AAB}"/>
          </ac:graphicFrameMkLst>
        </pc:graphicFrameChg>
        <pc:picChg chg="add mod">
          <ac:chgData name="의진 이" userId="15cdaacb9c0d5a55" providerId="LiveId" clId="{0F0A90DF-B295-40C1-8C29-4506A0B4D615}" dt="2023-11-06T08:31:37.234" v="5374" actId="164"/>
          <ac:picMkLst>
            <pc:docMk/>
            <pc:sldMk cId="2985937781" sldId="272"/>
            <ac:picMk id="11" creationId="{967EBE6A-595B-AE6B-3D6C-FDE685729DD5}"/>
          </ac:picMkLst>
        </pc:picChg>
        <pc:picChg chg="add mod">
          <ac:chgData name="의진 이" userId="15cdaacb9c0d5a55" providerId="LiveId" clId="{0F0A90DF-B295-40C1-8C29-4506A0B4D615}" dt="2023-11-06T08:31:40.375" v="5375" actId="164"/>
          <ac:picMkLst>
            <pc:docMk/>
            <pc:sldMk cId="2985937781" sldId="272"/>
            <ac:picMk id="17" creationId="{BA1A91FC-0C87-E3BE-29C5-F786112A8355}"/>
          </ac:picMkLst>
        </pc:picChg>
        <pc:picChg chg="mod">
          <ac:chgData name="의진 이" userId="15cdaacb9c0d5a55" providerId="LiveId" clId="{0F0A90DF-B295-40C1-8C29-4506A0B4D615}" dt="2023-11-06T08:30:40.069" v="5341"/>
          <ac:picMkLst>
            <pc:docMk/>
            <pc:sldMk cId="2985937781" sldId="272"/>
            <ac:picMk id="36" creationId="{00A7BE3C-3A53-F38E-53BA-47758DD11512}"/>
          </ac:picMkLst>
        </pc:picChg>
        <pc:picChg chg="mod">
          <ac:chgData name="의진 이" userId="15cdaacb9c0d5a55" providerId="LiveId" clId="{0F0A90DF-B295-40C1-8C29-4506A0B4D615}" dt="2023-11-06T08:30:42.985" v="5345"/>
          <ac:picMkLst>
            <pc:docMk/>
            <pc:sldMk cId="2985937781" sldId="272"/>
            <ac:picMk id="39" creationId="{3DBC7F5D-EAF0-DDE9-72AC-F1DD87922485}"/>
          </ac:picMkLst>
        </pc:picChg>
        <pc:picChg chg="mod">
          <ac:chgData name="의진 이" userId="15cdaacb9c0d5a55" providerId="LiveId" clId="{0F0A90DF-B295-40C1-8C29-4506A0B4D615}" dt="2023-11-06T08:30:44.425" v="5347"/>
          <ac:picMkLst>
            <pc:docMk/>
            <pc:sldMk cId="2985937781" sldId="272"/>
            <ac:picMk id="42" creationId="{20B373AE-B5F5-F6DD-8A85-565A7D628214}"/>
          </ac:picMkLst>
        </pc:picChg>
        <pc:cxnChg chg="del">
          <ac:chgData name="의진 이" userId="15cdaacb9c0d5a55" providerId="LiveId" clId="{0F0A90DF-B295-40C1-8C29-4506A0B4D615}" dt="2023-11-06T07:34:43.249" v="4223" actId="478"/>
          <ac:cxnSpMkLst>
            <pc:docMk/>
            <pc:sldMk cId="2985937781" sldId="272"/>
            <ac:cxnSpMk id="21" creationId="{D846DDDB-FB1D-936D-695A-48A6605C6557}"/>
          </ac:cxnSpMkLst>
        </pc:cxnChg>
        <pc:cxnChg chg="del">
          <ac:chgData name="의진 이" userId="15cdaacb9c0d5a55" providerId="LiveId" clId="{0F0A90DF-B295-40C1-8C29-4506A0B4D615}" dt="2023-11-06T07:34:43.249" v="4223" actId="478"/>
          <ac:cxnSpMkLst>
            <pc:docMk/>
            <pc:sldMk cId="2985937781" sldId="272"/>
            <ac:cxnSpMk id="22" creationId="{208482F5-8D16-8A29-7FF0-4E7FB349A490}"/>
          </ac:cxnSpMkLst>
        </pc:cxnChg>
        <pc:cxnChg chg="add mod">
          <ac:chgData name="의진 이" userId="15cdaacb9c0d5a55" providerId="LiveId" clId="{0F0A90DF-B295-40C1-8C29-4506A0B4D615}" dt="2023-11-06T08:32:34.024" v="5401" actId="1036"/>
          <ac:cxnSpMkLst>
            <pc:docMk/>
            <pc:sldMk cId="2985937781" sldId="272"/>
            <ac:cxnSpMk id="50" creationId="{D8A4DA92-49A0-DB50-A03A-355D1A5FC93D}"/>
          </ac:cxnSpMkLst>
        </pc:cxnChg>
        <pc:cxnChg chg="add del mod">
          <ac:chgData name="의진 이" userId="15cdaacb9c0d5a55" providerId="LiveId" clId="{0F0A90DF-B295-40C1-8C29-4506A0B4D615}" dt="2023-11-06T08:36:27.562" v="5446"/>
          <ac:cxnSpMkLst>
            <pc:docMk/>
            <pc:sldMk cId="2985937781" sldId="272"/>
            <ac:cxnSpMk id="52" creationId="{676F2DB1-BAB7-8137-8B3E-CC025209DA35}"/>
          </ac:cxnSpMkLst>
        </pc:cxnChg>
        <pc:cxnChg chg="add del mod">
          <ac:chgData name="의진 이" userId="15cdaacb9c0d5a55" providerId="LiveId" clId="{0F0A90DF-B295-40C1-8C29-4506A0B4D615}" dt="2023-11-06T08:36:27.562" v="5446"/>
          <ac:cxnSpMkLst>
            <pc:docMk/>
            <pc:sldMk cId="2985937781" sldId="272"/>
            <ac:cxnSpMk id="53" creationId="{17E7E4AD-0184-67DC-15E6-A4F436499456}"/>
          </ac:cxnSpMkLst>
        </pc:cxnChg>
        <pc:cxnChg chg="add del mod">
          <ac:chgData name="의진 이" userId="15cdaacb9c0d5a55" providerId="LiveId" clId="{0F0A90DF-B295-40C1-8C29-4506A0B4D615}" dt="2023-11-06T08:36:27.562" v="5446"/>
          <ac:cxnSpMkLst>
            <pc:docMk/>
            <pc:sldMk cId="2985937781" sldId="272"/>
            <ac:cxnSpMk id="55" creationId="{C5A452D6-5D63-7E2E-4737-1804BDC77FAC}"/>
          </ac:cxnSpMkLst>
        </pc:cxnChg>
      </pc:sldChg>
      <pc:sldMasterChg chg="modTransition modSldLayout">
        <pc:chgData name="의진 이" userId="15cdaacb9c0d5a55" providerId="LiveId" clId="{0F0A90DF-B295-40C1-8C29-4506A0B4D615}" dt="2023-11-06T08:35:58.881" v="5442"/>
        <pc:sldMasterMkLst>
          <pc:docMk/>
          <pc:sldMasterMk cId="865907321" sldId="2147483648"/>
        </pc:sldMasterMkLst>
        <pc:sldLayoutChg chg="modTransition">
          <pc:chgData name="의진 이" userId="15cdaacb9c0d5a55" providerId="LiveId" clId="{0F0A90DF-B295-40C1-8C29-4506A0B4D615}" dt="2023-11-06T08:35:58.881" v="5442"/>
          <pc:sldLayoutMkLst>
            <pc:docMk/>
            <pc:sldMasterMk cId="865907321" sldId="2147483648"/>
            <pc:sldLayoutMk cId="1585265817" sldId="2147483649"/>
          </pc:sldLayoutMkLst>
        </pc:sldLayoutChg>
        <pc:sldLayoutChg chg="modTransition">
          <pc:chgData name="의진 이" userId="15cdaacb9c0d5a55" providerId="LiveId" clId="{0F0A90DF-B295-40C1-8C29-4506A0B4D615}" dt="2023-11-06T08:35:58.881" v="5442"/>
          <pc:sldLayoutMkLst>
            <pc:docMk/>
            <pc:sldMasterMk cId="865907321" sldId="2147483648"/>
            <pc:sldLayoutMk cId="2549672494" sldId="2147483650"/>
          </pc:sldLayoutMkLst>
        </pc:sldLayoutChg>
        <pc:sldLayoutChg chg="modTransition">
          <pc:chgData name="의진 이" userId="15cdaacb9c0d5a55" providerId="LiveId" clId="{0F0A90DF-B295-40C1-8C29-4506A0B4D615}" dt="2023-11-06T08:35:58.881" v="5442"/>
          <pc:sldLayoutMkLst>
            <pc:docMk/>
            <pc:sldMasterMk cId="865907321" sldId="2147483648"/>
            <pc:sldLayoutMk cId="3553255303" sldId="2147483651"/>
          </pc:sldLayoutMkLst>
        </pc:sldLayoutChg>
        <pc:sldLayoutChg chg="modTransition">
          <pc:chgData name="의진 이" userId="15cdaacb9c0d5a55" providerId="LiveId" clId="{0F0A90DF-B295-40C1-8C29-4506A0B4D615}" dt="2023-11-06T08:35:58.881" v="5442"/>
          <pc:sldLayoutMkLst>
            <pc:docMk/>
            <pc:sldMasterMk cId="865907321" sldId="2147483648"/>
            <pc:sldLayoutMk cId="461523323" sldId="2147483652"/>
          </pc:sldLayoutMkLst>
        </pc:sldLayoutChg>
        <pc:sldLayoutChg chg="modTransition">
          <pc:chgData name="의진 이" userId="15cdaacb9c0d5a55" providerId="LiveId" clId="{0F0A90DF-B295-40C1-8C29-4506A0B4D615}" dt="2023-11-06T08:35:58.881" v="5442"/>
          <pc:sldLayoutMkLst>
            <pc:docMk/>
            <pc:sldMasterMk cId="865907321" sldId="2147483648"/>
            <pc:sldLayoutMk cId="3970018896" sldId="2147483653"/>
          </pc:sldLayoutMkLst>
        </pc:sldLayoutChg>
        <pc:sldLayoutChg chg="modTransition">
          <pc:chgData name="의진 이" userId="15cdaacb9c0d5a55" providerId="LiveId" clId="{0F0A90DF-B295-40C1-8C29-4506A0B4D615}" dt="2023-11-06T08:35:58.881" v="5442"/>
          <pc:sldLayoutMkLst>
            <pc:docMk/>
            <pc:sldMasterMk cId="865907321" sldId="2147483648"/>
            <pc:sldLayoutMk cId="2864119275" sldId="2147483654"/>
          </pc:sldLayoutMkLst>
        </pc:sldLayoutChg>
        <pc:sldLayoutChg chg="modTransition">
          <pc:chgData name="의진 이" userId="15cdaacb9c0d5a55" providerId="LiveId" clId="{0F0A90DF-B295-40C1-8C29-4506A0B4D615}" dt="2023-11-06T08:35:58.881" v="5442"/>
          <pc:sldLayoutMkLst>
            <pc:docMk/>
            <pc:sldMasterMk cId="865907321" sldId="2147483648"/>
            <pc:sldLayoutMk cId="192107435" sldId="2147483655"/>
          </pc:sldLayoutMkLst>
        </pc:sldLayoutChg>
        <pc:sldLayoutChg chg="modTransition">
          <pc:chgData name="의진 이" userId="15cdaacb9c0d5a55" providerId="LiveId" clId="{0F0A90DF-B295-40C1-8C29-4506A0B4D615}" dt="2023-11-06T08:35:58.881" v="5442"/>
          <pc:sldLayoutMkLst>
            <pc:docMk/>
            <pc:sldMasterMk cId="865907321" sldId="2147483648"/>
            <pc:sldLayoutMk cId="1661264687" sldId="2147483656"/>
          </pc:sldLayoutMkLst>
        </pc:sldLayoutChg>
        <pc:sldLayoutChg chg="modTransition">
          <pc:chgData name="의진 이" userId="15cdaacb9c0d5a55" providerId="LiveId" clId="{0F0A90DF-B295-40C1-8C29-4506A0B4D615}" dt="2023-11-06T08:35:58.881" v="5442"/>
          <pc:sldLayoutMkLst>
            <pc:docMk/>
            <pc:sldMasterMk cId="865907321" sldId="2147483648"/>
            <pc:sldLayoutMk cId="258980766" sldId="2147483657"/>
          </pc:sldLayoutMkLst>
        </pc:sldLayoutChg>
        <pc:sldLayoutChg chg="modTransition">
          <pc:chgData name="의진 이" userId="15cdaacb9c0d5a55" providerId="LiveId" clId="{0F0A90DF-B295-40C1-8C29-4506A0B4D615}" dt="2023-11-06T08:35:58.881" v="5442"/>
          <pc:sldLayoutMkLst>
            <pc:docMk/>
            <pc:sldMasterMk cId="865907321" sldId="2147483648"/>
            <pc:sldLayoutMk cId="1136605023" sldId="2147483658"/>
          </pc:sldLayoutMkLst>
        </pc:sldLayoutChg>
        <pc:sldLayoutChg chg="modTransition">
          <pc:chgData name="의진 이" userId="15cdaacb9c0d5a55" providerId="LiveId" clId="{0F0A90DF-B295-40C1-8C29-4506A0B4D615}" dt="2023-11-06T08:35:58.881" v="5442"/>
          <pc:sldLayoutMkLst>
            <pc:docMk/>
            <pc:sldMasterMk cId="865907321" sldId="2147483648"/>
            <pc:sldLayoutMk cId="1264083722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22810-F736-9B71-F501-D890DA8A6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185338-D268-7C0F-B74B-0727E72C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B1551-3EEB-DEE8-BF60-99FEFBB6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42E43B-056E-CF75-598F-63534390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91D23E-3108-66A5-DAA8-702DC2F5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2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CD719-5DBF-B17E-1618-259AF3CE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1EE672-DE62-2CAC-CCA1-997328B14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107D68-B0DD-B554-62DF-74DC3888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687755-D883-E1EC-4E42-7A137CCE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6EADDA-DE38-5DCD-4192-15902700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0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0EF2CC-E239-8031-C086-66AF59159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9461B4-8699-7006-4A91-05E3BA984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2F880-3FD6-9197-6523-45D476FB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094E4-4E3E-D8C8-0E16-47A6A770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D00C3-642D-531F-78B4-DBCFB1B4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08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284C6-7B8B-351B-2F91-CE96F949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A7948F-C392-CF8D-C442-22810233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9CDDB-E716-0611-0191-DD8891D2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F6095-FD8D-6DCA-9E98-3B0427FE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C2E37-235B-BDDA-C710-DFA5525A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67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8C696-D459-6A77-DC82-2A5E8FB9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95845-D89C-376A-CE5D-2EB4E1B48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C73E5-3858-1586-9B03-3D3E5698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11CE9-4A1E-53B3-A698-368A7492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AE61D-6F01-5A9F-289E-2915D2B0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25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42719-3651-3AA5-2290-22124A87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06905-B23F-CF1C-0E6C-C8422B379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4D2D71-8F96-D50E-2911-0885E2CF6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DD158D-EB05-6390-D861-B76C733F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24E1D2-0001-BB89-B8D8-48BCC25F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E15844-DCDA-9EEF-83E5-D3C20B61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52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BE0E6-6B5C-FD9A-88A8-AE15388B2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4C16D-3F1E-312A-6DE4-FA38025FC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D23CFA-9C26-BD7A-2387-D005EE8AE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9840D2-F21C-7928-0844-20D55D224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C150B8-EBD9-904B-295D-BFF492FA7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9BA8DB-69E2-F436-3DB5-68D13D01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C1FBA5-173A-4F7A-9032-299E44DC8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C90F2-F8BD-DA88-6A36-D64EF287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1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E751A-D869-582C-58A2-9496DD9C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3D5EDF-03E5-9370-B511-3CA2A456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9BA800-F1BB-AEA8-6558-B5C5CD5E7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58FD62-3BBF-D427-45D5-FAD6C6E3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1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0C0895-716F-6E63-EE39-82E7C810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7CA371-F33C-FD4A-0BE2-5971C4776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A942EB-6664-FDC8-ABCE-DA6873CF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AE9A1-C9C0-2230-7A05-FF86850AE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8CA65-D8B6-FB5A-0180-210DF16A3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864821-7D88-6DF6-5540-3EE0ABED5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2C7E71-C7F7-5C09-C9E4-6B2BCF1A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2031FA-0680-BA5C-5C49-9C5C5D6D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79042F-44A6-E970-7313-F2E5E9C5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9089B-1024-1950-303D-2B24DBA9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690FE0-C55F-1E01-204B-EBCF5F971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C5BF1E-17D3-C897-5DE9-2F400BA55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B6D721-3185-48EE-2AFF-068568F7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714DD6-0431-2DEC-1591-BEE6C7643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DAB42C-A246-35D1-ED27-9EFCC763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A223A2-0B78-85D3-AF14-7AE419BE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66697A-977A-BF7C-AEF2-52D115796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F9DBA-791F-3B1A-27D1-00AB92AEB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BC120-ED6E-4CBF-A5AD-A94630EA7B7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A849EF-5904-529A-29D9-0B7FB5222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122ED-E0C6-7B35-B833-D55BFBB73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0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8A0375-30C5-7229-B4D0-BBE4F0D50706}"/>
              </a:ext>
            </a:extLst>
          </p:cNvPr>
          <p:cNvGrpSpPr/>
          <p:nvPr/>
        </p:nvGrpSpPr>
        <p:grpSpPr>
          <a:xfrm>
            <a:off x="540283" y="573841"/>
            <a:ext cx="11111434" cy="5710317"/>
            <a:chOff x="570000" y="699503"/>
            <a:chExt cx="11052000" cy="5456512"/>
          </a:xfrm>
        </p:grpSpPr>
        <p:sp>
          <p:nvSpPr>
            <p:cNvPr id="13" name="학과장소개">
              <a:extLst>
                <a:ext uri="{FF2B5EF4-FFF2-40B4-BE49-F238E27FC236}">
                  <a16:creationId xmlns:a16="http://schemas.microsoft.com/office/drawing/2014/main" id="{C5CB28D6-9444-EF7D-4E54-60F123C41431}"/>
                </a:ext>
              </a:extLst>
            </p:cNvPr>
            <p:cNvSpPr/>
            <p:nvPr/>
          </p:nvSpPr>
          <p:spPr>
            <a:xfrm>
              <a:off x="570000" y="701985"/>
              <a:ext cx="11052000" cy="5454030"/>
            </a:xfrm>
            <a:prstGeom prst="roundRect">
              <a:avLst>
                <a:gd name="adj" fmla="val 158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1785C10-4A2B-4ECA-888B-EE063D6B8B6D}"/>
                </a:ext>
              </a:extLst>
            </p:cNvPr>
            <p:cNvSpPr/>
            <p:nvPr/>
          </p:nvSpPr>
          <p:spPr>
            <a:xfrm>
              <a:off x="570000" y="699503"/>
              <a:ext cx="11052000" cy="376944"/>
            </a:xfrm>
            <a:custGeom>
              <a:avLst/>
              <a:gdLst>
                <a:gd name="connsiteX0" fmla="*/ 77814 w 11052000"/>
                <a:gd name="connsiteY0" fmla="*/ 0 h 323166"/>
                <a:gd name="connsiteX1" fmla="*/ 10974186 w 11052000"/>
                <a:gd name="connsiteY1" fmla="*/ 0 h 323166"/>
                <a:gd name="connsiteX2" fmla="*/ 11052000 w 11052000"/>
                <a:gd name="connsiteY2" fmla="*/ 77814 h 323166"/>
                <a:gd name="connsiteX3" fmla="*/ 11052000 w 11052000"/>
                <a:gd name="connsiteY3" fmla="*/ 107722 h 323166"/>
                <a:gd name="connsiteX4" fmla="*/ 11052000 w 11052000"/>
                <a:gd name="connsiteY4" fmla="*/ 137630 h 323166"/>
                <a:gd name="connsiteX5" fmla="*/ 11052000 w 11052000"/>
                <a:gd name="connsiteY5" fmla="*/ 323166 h 323166"/>
                <a:gd name="connsiteX6" fmla="*/ 0 w 11052000"/>
                <a:gd name="connsiteY6" fmla="*/ 323166 h 323166"/>
                <a:gd name="connsiteX7" fmla="*/ 0 w 11052000"/>
                <a:gd name="connsiteY7" fmla="*/ 137630 h 323166"/>
                <a:gd name="connsiteX8" fmla="*/ 0 w 11052000"/>
                <a:gd name="connsiteY8" fmla="*/ 107722 h 323166"/>
                <a:gd name="connsiteX9" fmla="*/ 0 w 11052000"/>
                <a:gd name="connsiteY9" fmla="*/ 77814 h 323166"/>
                <a:gd name="connsiteX10" fmla="*/ 77814 w 11052000"/>
                <a:gd name="connsiteY10" fmla="*/ 0 h 32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52000" h="323166">
                  <a:moveTo>
                    <a:pt x="77814" y="0"/>
                  </a:moveTo>
                  <a:lnTo>
                    <a:pt x="10974186" y="0"/>
                  </a:lnTo>
                  <a:cubicBezTo>
                    <a:pt x="11017161" y="0"/>
                    <a:pt x="11052000" y="34839"/>
                    <a:pt x="11052000" y="77814"/>
                  </a:cubicBezTo>
                  <a:lnTo>
                    <a:pt x="11052000" y="107722"/>
                  </a:lnTo>
                  <a:lnTo>
                    <a:pt x="11052000" y="137630"/>
                  </a:lnTo>
                  <a:lnTo>
                    <a:pt x="11052000" y="323166"/>
                  </a:lnTo>
                  <a:lnTo>
                    <a:pt x="0" y="323166"/>
                  </a:lnTo>
                  <a:lnTo>
                    <a:pt x="0" y="137630"/>
                  </a:lnTo>
                  <a:lnTo>
                    <a:pt x="0" y="107722"/>
                  </a:lnTo>
                  <a:lnTo>
                    <a:pt x="0" y="77814"/>
                  </a:lnTo>
                  <a:cubicBezTo>
                    <a:pt x="0" y="34839"/>
                    <a:pt x="34839" y="0"/>
                    <a:pt x="77814" y="0"/>
                  </a:cubicBezTo>
                  <a:close/>
                </a:path>
              </a:pathLst>
            </a:custGeom>
            <a:solidFill>
              <a:srgbClr val="1921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FD4DD9F-A606-BF65-B078-2461D7949CB6}"/>
              </a:ext>
            </a:extLst>
          </p:cNvPr>
          <p:cNvSpPr/>
          <p:nvPr/>
        </p:nvSpPr>
        <p:spPr>
          <a:xfrm>
            <a:off x="4633100" y="3305857"/>
            <a:ext cx="2925801" cy="548640"/>
          </a:xfrm>
          <a:prstGeom prst="roundRect">
            <a:avLst/>
          </a:prstGeom>
          <a:solidFill>
            <a:srgbClr val="9DC3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39D8CB-DDC9-755F-47D9-756A258FD6B3}"/>
              </a:ext>
            </a:extLst>
          </p:cNvPr>
          <p:cNvGrpSpPr/>
          <p:nvPr/>
        </p:nvGrpSpPr>
        <p:grpSpPr>
          <a:xfrm>
            <a:off x="715955" y="712814"/>
            <a:ext cx="530974" cy="126000"/>
            <a:chOff x="745672" y="838475"/>
            <a:chExt cx="530974" cy="126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5123D1-16EF-5E64-7726-DEA352D789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672" y="838475"/>
              <a:ext cx="126000" cy="126000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CE5F736-C2D3-2482-990A-DE18B342F9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159" y="838475"/>
              <a:ext cx="126000" cy="126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8CFAE1-FC9F-EDCF-71DE-CF31E1C5A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0646" y="838475"/>
              <a:ext cx="126000" cy="12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래픽 15" descr="아래쪽 캐럿 단색으로 채워진">
            <a:extLst>
              <a:ext uri="{FF2B5EF4-FFF2-40B4-BE49-F238E27FC236}">
                <a16:creationId xmlns:a16="http://schemas.microsoft.com/office/drawing/2014/main" id="{56F174FD-6C2A-0EF1-4705-62839C577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61010" y="672314"/>
            <a:ext cx="180000" cy="180000"/>
          </a:xfrm>
          <a:prstGeom prst="rect">
            <a:avLst/>
          </a:prstGeom>
        </p:spPr>
      </p:pic>
      <p:pic>
        <p:nvPicPr>
          <p:cNvPr id="17" name="그래픽 16" descr="아래쪽 캐럿 단색으로 채워진">
            <a:extLst>
              <a:ext uri="{FF2B5EF4-FFF2-40B4-BE49-F238E27FC236}">
                <a16:creationId xmlns:a16="http://schemas.microsoft.com/office/drawing/2014/main" id="{D7195A27-0FEC-38CB-EA16-0CD8790C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2081058" y="672314"/>
            <a:ext cx="180000" cy="180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F4DA4852-830F-AEC8-7B28-51C6373DE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9375" y="680442"/>
            <a:ext cx="180000" cy="1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C571C2-9DF7-2BFF-06C3-4C7E2DB51308}"/>
              </a:ext>
            </a:extLst>
          </p:cNvPr>
          <p:cNvSpPr txBox="1"/>
          <p:nvPr/>
        </p:nvSpPr>
        <p:spPr>
          <a:xfrm>
            <a:off x="4783782" y="1935150"/>
            <a:ext cx="262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모현을</a:t>
            </a: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찾아서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E06DD-19AC-F377-92E0-A4251CC30435}"/>
              </a:ext>
            </a:extLst>
          </p:cNvPr>
          <p:cNvSpPr txBox="1"/>
          <p:nvPr/>
        </p:nvSpPr>
        <p:spPr>
          <a:xfrm>
            <a:off x="4567377" y="4697880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한국외대 통학 정보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81437-9F2F-A140-9A1E-D94C90ABD769}"/>
              </a:ext>
            </a:extLst>
          </p:cNvPr>
          <p:cNvSpPr txBox="1"/>
          <p:nvPr/>
        </p:nvSpPr>
        <p:spPr>
          <a:xfrm>
            <a:off x="5182128" y="3426289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202101546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박지영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7C88C-585D-A8BD-66E0-021A9C814508}"/>
              </a:ext>
            </a:extLst>
          </p:cNvPr>
          <p:cNvSpPr txBox="1"/>
          <p:nvPr/>
        </p:nvSpPr>
        <p:spPr>
          <a:xfrm>
            <a:off x="5398533" y="2663327"/>
            <a:ext cx="1394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Login</a:t>
            </a:r>
            <a:endParaRPr lang="ko-KR" altLang="en-US" sz="3200" dirty="0">
              <a:solidFill>
                <a:schemeClr val="accent5">
                  <a:lumMod val="60000"/>
                  <a:lumOff val="4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75F2B5-7334-307C-AC45-F1696CAAF1A7}"/>
              </a:ext>
            </a:extLst>
          </p:cNvPr>
          <p:cNvSpPr/>
          <p:nvPr/>
        </p:nvSpPr>
        <p:spPr>
          <a:xfrm>
            <a:off x="4633100" y="3934796"/>
            <a:ext cx="2925801" cy="548640"/>
          </a:xfrm>
          <a:prstGeom prst="roundRect">
            <a:avLst/>
          </a:prstGeom>
          <a:solidFill>
            <a:srgbClr val="9DC3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1E1C0D-822A-5DB0-A6DC-021BD5A127EC}"/>
              </a:ext>
            </a:extLst>
          </p:cNvPr>
          <p:cNvSpPr txBox="1"/>
          <p:nvPr/>
        </p:nvSpPr>
        <p:spPr>
          <a:xfrm>
            <a:off x="5169304" y="405522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201902743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이의진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72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학과장소개">
            <a:extLst>
              <a:ext uri="{FF2B5EF4-FFF2-40B4-BE49-F238E27FC236}">
                <a16:creationId xmlns:a16="http://schemas.microsoft.com/office/drawing/2014/main" id="{C5CB28D6-9444-EF7D-4E54-60F123C41431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C13F3-0D2F-3ED1-6A31-87C9A1D34A02}"/>
              </a:ext>
            </a:extLst>
          </p:cNvPr>
          <p:cNvSpPr txBox="1"/>
          <p:nvPr/>
        </p:nvSpPr>
        <p:spPr>
          <a:xfrm>
            <a:off x="373618" y="453414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 동기 및 목적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7E469-C5DC-1524-3BDE-607ACAF60812}"/>
              </a:ext>
            </a:extLst>
          </p:cNvPr>
          <p:cNvSpPr txBox="1"/>
          <p:nvPr/>
        </p:nvSpPr>
        <p:spPr>
          <a:xfrm>
            <a:off x="1918957" y="2754742"/>
            <a:ext cx="2630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대학생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평균 통학 시간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편도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37BA49-4D28-E5BB-0638-F0F1BE55178D}"/>
              </a:ext>
            </a:extLst>
          </p:cNvPr>
          <p:cNvSpPr txBox="1"/>
          <p:nvPr/>
        </p:nvSpPr>
        <p:spPr>
          <a:xfrm>
            <a:off x="139937" y="71176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rial" panose="020B0604020202020204" pitchFamily="34" charset="0"/>
              </a:rPr>
              <a:t>한 하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루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평 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균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통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학 시간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편도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은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79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분으로 하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루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의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11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퍼센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트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왕복 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통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학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를 차지한다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(</a:t>
            </a:r>
            <a:r>
              <a:rPr lang="ko-KR" altLang="en-US" b="0" i="0" dirty="0" err="1">
                <a:effectLst/>
                <a:latin typeface="Times New Roman" panose="02020603050405020304" pitchFamily="18" charset="0"/>
              </a:rPr>
              <a:t>잡코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리아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∙</a:t>
            </a:r>
            <a:r>
              <a:rPr lang="ko-KR" altLang="en-US" b="0" i="0" dirty="0" err="1">
                <a:effectLst/>
                <a:latin typeface="Times New Roman" panose="02020603050405020304" pitchFamily="18" charset="0"/>
              </a:rPr>
              <a:t>알바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몬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2017) </a:t>
            </a:r>
            <a:endParaRPr lang="ko-KR" altLang="en-US" dirty="0"/>
          </a:p>
        </p:txBody>
      </p:sp>
      <p:pic>
        <p:nvPicPr>
          <p:cNvPr id="26" name="그래픽 25" descr="버스 단색으로 채워진">
            <a:extLst>
              <a:ext uri="{FF2B5EF4-FFF2-40B4-BE49-F238E27FC236}">
                <a16:creationId xmlns:a16="http://schemas.microsoft.com/office/drawing/2014/main" id="{219147D6-2502-5BC4-D399-0680C7647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237" y="2584630"/>
            <a:ext cx="648000" cy="64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487601-BD24-1281-A8C1-35C9DF9DAEFC}"/>
              </a:ext>
            </a:extLst>
          </p:cNvPr>
          <p:cNvSpPr txBox="1"/>
          <p:nvPr/>
        </p:nvSpPr>
        <p:spPr>
          <a:xfrm>
            <a:off x="1113338" y="2884784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79 min</a:t>
            </a:r>
            <a:endParaRPr lang="ko-KR" altLang="en-US" sz="1600" dirty="0">
              <a:solidFill>
                <a:srgbClr val="0070C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6D920B-B45D-9D50-7C47-6480B0679C34}"/>
              </a:ext>
            </a:extLst>
          </p:cNvPr>
          <p:cNvSpPr txBox="1"/>
          <p:nvPr/>
        </p:nvSpPr>
        <p:spPr>
          <a:xfrm>
            <a:off x="2664352" y="3809453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경기 광역 배차 간격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4FD266-911F-1C60-499F-4FDE7CF2AD5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C8D7703-766E-8BBB-8A71-DC53B83DAB3E}"/>
              </a:ext>
            </a:extLst>
          </p:cNvPr>
          <p:cNvGrpSpPr/>
          <p:nvPr/>
        </p:nvGrpSpPr>
        <p:grpSpPr>
          <a:xfrm>
            <a:off x="5935633" y="1921655"/>
            <a:ext cx="1220206" cy="1051558"/>
            <a:chOff x="6423313" y="2559802"/>
            <a:chExt cx="1220206" cy="1051558"/>
          </a:xfrm>
        </p:grpSpPr>
        <p:pic>
          <p:nvPicPr>
            <p:cNvPr id="49" name="그래픽 48" descr="사용자 윤곽선">
              <a:extLst>
                <a:ext uri="{FF2B5EF4-FFF2-40B4-BE49-F238E27FC236}">
                  <a16:creationId xmlns:a16="http://schemas.microsoft.com/office/drawing/2014/main" id="{68B655E9-8857-50B6-6660-19603805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6216" y="2559802"/>
              <a:ext cx="914400" cy="914400"/>
            </a:xfrm>
            <a:prstGeom prst="rect">
              <a:avLst/>
            </a:prstGeom>
          </p:spPr>
        </p:pic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1D45EE7-8EBE-E358-BE7D-9FA9F184A5BF}"/>
                </a:ext>
              </a:extLst>
            </p:cNvPr>
            <p:cNvSpPr/>
            <p:nvPr/>
          </p:nvSpPr>
          <p:spPr>
            <a:xfrm>
              <a:off x="6423313" y="3275255"/>
              <a:ext cx="1220206" cy="336105"/>
            </a:xfrm>
            <a:prstGeom prst="round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Student</a:t>
              </a:r>
              <a:endPara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69CCD3F-C2CB-14EB-2338-1FC616D045DB}"/>
              </a:ext>
            </a:extLst>
          </p:cNvPr>
          <p:cNvSpPr txBox="1"/>
          <p:nvPr/>
        </p:nvSpPr>
        <p:spPr>
          <a:xfrm>
            <a:off x="7419291" y="1822728"/>
            <a:ext cx="368081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버스로 인한 수업 시간 침해 사항 발생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D48714-B21B-5012-B3A6-368C33551105}"/>
              </a:ext>
            </a:extLst>
          </p:cNvPr>
          <p:cNvSpPr txBox="1"/>
          <p:nvPr/>
        </p:nvSpPr>
        <p:spPr>
          <a:xfrm>
            <a:off x="7419291" y="2800973"/>
            <a:ext cx="294984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셔틀에 대한 불확실성에 불만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EEA80F-C63E-4C2C-9EB3-44EF8C1F3D0C}"/>
              </a:ext>
            </a:extLst>
          </p:cNvPr>
          <p:cNvSpPr txBox="1"/>
          <p:nvPr/>
        </p:nvSpPr>
        <p:spPr>
          <a:xfrm>
            <a:off x="6881355" y="3949302"/>
            <a:ext cx="4381344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“ </a:t>
            </a:r>
            <a:r>
              <a:rPr lang="ko-KR" altLang="en-US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학생들의 </a:t>
            </a:r>
            <a:r>
              <a:rPr lang="ko-KR" altLang="en-US" sz="24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통학에 </a:t>
            </a:r>
            <a:r>
              <a:rPr lang="ko-KR" altLang="en-US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필요한 </a:t>
            </a:r>
            <a:endParaRPr lang="en-US" altLang="ko-KR" sz="2400" b="0" i="0" dirty="0">
              <a:solidFill>
                <a:srgbClr val="0070C0"/>
              </a:solidFill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정보 제공</a:t>
            </a:r>
            <a:r>
              <a:rPr lang="en-US" altLang="ko-KR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“</a:t>
            </a:r>
            <a:endParaRPr lang="ko-KR" altLang="en-US" sz="2400" dirty="0">
              <a:solidFill>
                <a:srgbClr val="0070C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133059-58BF-F80D-0EF2-24D0D5A5E834}"/>
              </a:ext>
            </a:extLst>
          </p:cNvPr>
          <p:cNvSpPr txBox="1"/>
          <p:nvPr/>
        </p:nvSpPr>
        <p:spPr>
          <a:xfrm>
            <a:off x="7419291" y="2311850"/>
            <a:ext cx="212429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시험기간 지각 발생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3464961-1E14-B194-F4C1-C08B930E22E8}"/>
              </a:ext>
            </a:extLst>
          </p:cNvPr>
          <p:cNvCxnSpPr/>
          <p:nvPr/>
        </p:nvCxnSpPr>
        <p:spPr>
          <a:xfrm>
            <a:off x="5858097" y="3588763"/>
            <a:ext cx="5485774" cy="0"/>
          </a:xfrm>
          <a:prstGeom prst="line">
            <a:avLst/>
          </a:prstGeom>
          <a:ln w="1016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10A49E1-8A7E-F636-9B11-B36E390634E1}"/>
              </a:ext>
            </a:extLst>
          </p:cNvPr>
          <p:cNvCxnSpPr>
            <a:cxnSpLocks/>
          </p:cNvCxnSpPr>
          <p:nvPr/>
        </p:nvCxnSpPr>
        <p:spPr>
          <a:xfrm>
            <a:off x="5068668" y="1801665"/>
            <a:ext cx="0" cy="1080000"/>
          </a:xfrm>
          <a:prstGeom prst="line">
            <a:avLst/>
          </a:prstGeom>
          <a:ln w="127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50AF60C-0169-6BF3-EDB3-A74A8DECFF88}"/>
              </a:ext>
            </a:extLst>
          </p:cNvPr>
          <p:cNvCxnSpPr>
            <a:cxnSpLocks/>
          </p:cNvCxnSpPr>
          <p:nvPr/>
        </p:nvCxnSpPr>
        <p:spPr>
          <a:xfrm>
            <a:off x="5068668" y="3059107"/>
            <a:ext cx="0" cy="1080000"/>
          </a:xfrm>
          <a:prstGeom prst="line">
            <a:avLst/>
          </a:prstGeom>
          <a:ln w="127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38F56B67-2332-1ED4-0D68-8808302FC9FF}"/>
              </a:ext>
            </a:extLst>
          </p:cNvPr>
          <p:cNvSpPr>
            <a:spLocks noChangeAspect="1"/>
          </p:cNvSpPr>
          <p:nvPr/>
        </p:nvSpPr>
        <p:spPr>
          <a:xfrm>
            <a:off x="5050668" y="2952386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2601125-C171-E6CF-F1E6-34CD1C168E32}"/>
              </a:ext>
            </a:extLst>
          </p:cNvPr>
          <p:cNvCxnSpPr>
            <a:cxnSpLocks/>
          </p:cNvCxnSpPr>
          <p:nvPr/>
        </p:nvCxnSpPr>
        <p:spPr>
          <a:xfrm>
            <a:off x="5068668" y="4316548"/>
            <a:ext cx="0" cy="1080000"/>
          </a:xfrm>
          <a:prstGeom prst="line">
            <a:avLst/>
          </a:prstGeom>
          <a:ln w="127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6C6AD0AC-6A43-218F-397B-11735BA853B7}"/>
              </a:ext>
            </a:extLst>
          </p:cNvPr>
          <p:cNvSpPr>
            <a:spLocks noChangeAspect="1"/>
          </p:cNvSpPr>
          <p:nvPr/>
        </p:nvSpPr>
        <p:spPr>
          <a:xfrm>
            <a:off x="5050667" y="4209828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932684-CDE6-1810-843A-8E3A0E163373}"/>
              </a:ext>
            </a:extLst>
          </p:cNvPr>
          <p:cNvSpPr txBox="1"/>
          <p:nvPr/>
        </p:nvSpPr>
        <p:spPr>
          <a:xfrm>
            <a:off x="521468" y="149676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# </a:t>
            </a:r>
            <a:r>
              <a:rPr lang="ko-KR" altLang="en-US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통학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1E004-2442-3D94-CC29-42D512B89C19}"/>
              </a:ext>
            </a:extLst>
          </p:cNvPr>
          <p:cNvSpPr txBox="1"/>
          <p:nvPr/>
        </p:nvSpPr>
        <p:spPr>
          <a:xfrm>
            <a:off x="5800923" y="146359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# </a:t>
            </a:r>
            <a:r>
              <a:rPr lang="ko-KR" altLang="en-US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70783F-8355-A584-54D4-548AE442A825}"/>
              </a:ext>
            </a:extLst>
          </p:cNvPr>
          <p:cNvSpPr txBox="1"/>
          <p:nvPr/>
        </p:nvSpPr>
        <p:spPr>
          <a:xfrm>
            <a:off x="5829809" y="403123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# </a:t>
            </a:r>
            <a:r>
              <a:rPr lang="ko-KR" altLang="en-US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목적</a:t>
            </a:r>
          </a:p>
        </p:txBody>
      </p:sp>
      <p:pic>
        <p:nvPicPr>
          <p:cNvPr id="79" name="그래픽 78" descr="모래가 다 떨어진 모래 시계 단색으로 채워진">
            <a:extLst>
              <a:ext uri="{FF2B5EF4-FFF2-40B4-BE49-F238E27FC236}">
                <a16:creationId xmlns:a16="http://schemas.microsoft.com/office/drawing/2014/main" id="{BF3FFB13-7CE9-89F8-B14B-7A58A6670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63" y="3639341"/>
            <a:ext cx="648000" cy="64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E79844F-5EE4-04DA-AA9F-9165BA3771E7}"/>
              </a:ext>
            </a:extLst>
          </p:cNvPr>
          <p:cNvSpPr txBox="1"/>
          <p:nvPr/>
        </p:nvSpPr>
        <p:spPr>
          <a:xfrm>
            <a:off x="642054" y="4041598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10~50 </a:t>
            </a:r>
            <a:r>
              <a:rPr lang="ko-KR" altLang="en-US" sz="16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min</a:t>
            </a:r>
            <a:endParaRPr lang="ko-KR" altLang="en-US" sz="1600" dirty="0">
              <a:solidFill>
                <a:srgbClr val="0070C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0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 계획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496572-25B1-1797-8419-384C413505A8}"/>
              </a:ext>
            </a:extLst>
          </p:cNvPr>
          <p:cNvSpPr txBox="1"/>
          <p:nvPr/>
        </p:nvSpPr>
        <p:spPr>
          <a:xfrm>
            <a:off x="1081274" y="1552467"/>
            <a:ext cx="1033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학년도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학기 한국외대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학생통학버스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노선 중 잠실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천호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하남 노선 분석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래픽 5" descr="돋보기 단색으로 채워진">
            <a:extLst>
              <a:ext uri="{FF2B5EF4-FFF2-40B4-BE49-F238E27FC236}">
                <a16:creationId xmlns:a16="http://schemas.microsoft.com/office/drawing/2014/main" id="{DA3FD3B3-C8CA-55E7-DF98-07EB1C0FE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47281" y="1280148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47E6C6-8989-381D-288A-71B19241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48" y="1921799"/>
            <a:ext cx="9555860" cy="384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332A31-9CF9-50F7-2E46-9FCFDA7247B5}"/>
              </a:ext>
            </a:extLst>
          </p:cNvPr>
          <p:cNvSpPr/>
          <p:nvPr/>
        </p:nvSpPr>
        <p:spPr>
          <a:xfrm>
            <a:off x="422379" y="1380344"/>
            <a:ext cx="5468618" cy="4337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F39B5C-E0C2-61A9-3336-AE7E9CEBACDA}"/>
              </a:ext>
            </a:extLst>
          </p:cNvPr>
          <p:cNvSpPr/>
          <p:nvPr/>
        </p:nvSpPr>
        <p:spPr>
          <a:xfrm>
            <a:off x="6346659" y="1380344"/>
            <a:ext cx="5468618" cy="4337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: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교통 데이터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90C6B6F-1969-2626-4405-C710F3292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3" y="2411967"/>
            <a:ext cx="5299332" cy="2569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4E981-F901-A933-E039-5DC99822CF86}"/>
              </a:ext>
            </a:extLst>
          </p:cNvPr>
          <p:cNvSpPr txBox="1"/>
          <p:nvPr/>
        </p:nvSpPr>
        <p:spPr>
          <a:xfrm>
            <a:off x="414258" y="1486688"/>
            <a:ext cx="4594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도로별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하루 교통량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학기 중 약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개월 간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42819C-449F-5F60-550B-13E899E5D080}"/>
              </a:ext>
            </a:extLst>
          </p:cNvPr>
          <p:cNvSpPr txBox="1"/>
          <p:nvPr/>
        </p:nvSpPr>
        <p:spPr>
          <a:xfrm>
            <a:off x="6388880" y="1507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시간대별 교통량</a:t>
            </a:r>
          </a:p>
        </p:txBody>
      </p:sp>
      <p:pic>
        <p:nvPicPr>
          <p:cNvPr id="14" name="그림 13" descr="텍스트, 도표, 흑백, 평행이(가) 표시된 사진&#10;&#10;자동 생성된 설명">
            <a:extLst>
              <a:ext uri="{FF2B5EF4-FFF2-40B4-BE49-F238E27FC236}">
                <a16:creationId xmlns:a16="http://schemas.microsoft.com/office/drawing/2014/main" id="{F0BAE6C9-18BA-C8F7-1601-A3E12C22E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16" y="2439458"/>
            <a:ext cx="5377305" cy="221057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62D511D-CC9C-D6E2-A9E0-DF8EC01B55F6}"/>
              </a:ext>
            </a:extLst>
          </p:cNvPr>
          <p:cNvCxnSpPr>
            <a:cxnSpLocks/>
          </p:cNvCxnSpPr>
          <p:nvPr/>
        </p:nvCxnSpPr>
        <p:spPr>
          <a:xfrm>
            <a:off x="422379" y="1969947"/>
            <a:ext cx="546861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69C1AB4-582B-74D3-41DA-7A63A849A29C}"/>
              </a:ext>
            </a:extLst>
          </p:cNvPr>
          <p:cNvCxnSpPr>
            <a:cxnSpLocks/>
          </p:cNvCxnSpPr>
          <p:nvPr/>
        </p:nvCxnSpPr>
        <p:spPr>
          <a:xfrm>
            <a:off x="6346659" y="1969947"/>
            <a:ext cx="546861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2BA2B5-10F2-ACAE-7790-E94AA3E0C151}"/>
              </a:ext>
            </a:extLst>
          </p:cNvPr>
          <p:cNvSpPr txBox="1"/>
          <p:nvPr/>
        </p:nvSpPr>
        <p:spPr>
          <a:xfrm>
            <a:off x="1875034" y="5413975"/>
            <a:ext cx="6244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VDS기반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고속도로 지점별 교통 소통 통계 데이터(1일 단위)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BE7F1-42FA-CC27-0900-F42D6B2CA29D}"/>
              </a:ext>
            </a:extLst>
          </p:cNvPr>
          <p:cNvSpPr txBox="1"/>
          <p:nvPr/>
        </p:nvSpPr>
        <p:spPr>
          <a:xfrm>
            <a:off x="7034105" y="5413975"/>
            <a:ext cx="6244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한국도로공사_고속도로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및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차로유형별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교통 소통 데이터(5분 단위)</a:t>
            </a:r>
          </a:p>
        </p:txBody>
      </p:sp>
    </p:spTree>
    <p:extLst>
      <p:ext uri="{BB962C8B-B14F-4D97-AF65-F5344CB8AC3E}">
        <p14:creationId xmlns:p14="http://schemas.microsoft.com/office/powerpoint/2010/main" val="98342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34B20C-216F-30EA-F10D-F02599334557}"/>
              </a:ext>
            </a:extLst>
          </p:cNvPr>
          <p:cNvSpPr/>
          <p:nvPr/>
        </p:nvSpPr>
        <p:spPr>
          <a:xfrm>
            <a:off x="373618" y="1183557"/>
            <a:ext cx="6895283" cy="5223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: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기상 데이터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0F55373D-582C-B7FC-658F-09B9204A0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9" b="61556"/>
          <a:stretch/>
        </p:blipFill>
        <p:spPr>
          <a:xfrm>
            <a:off x="434577" y="1301209"/>
            <a:ext cx="6698514" cy="7545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35F0F-3C4A-8BB5-7634-BF4906A4F066}"/>
              </a:ext>
            </a:extLst>
          </p:cNvPr>
          <p:cNvSpPr txBox="1"/>
          <p:nvPr/>
        </p:nvSpPr>
        <p:spPr>
          <a:xfrm>
            <a:off x="7587218" y="1183557"/>
            <a:ext cx="596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방재기상관측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(AWS)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FAEAD1B-52A8-C241-31CD-C347087F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2" y="2036704"/>
            <a:ext cx="6698514" cy="42872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3A4855-E69B-BD69-BB51-29A727D9CEA3}"/>
              </a:ext>
            </a:extLst>
          </p:cNvPr>
          <p:cNvSpPr txBox="1"/>
          <p:nvPr/>
        </p:nvSpPr>
        <p:spPr>
          <a:xfrm>
            <a:off x="7587218" y="1801294"/>
            <a:ext cx="596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지점별로 자세한 기상 요소들을 제공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B994C-67F0-AD8D-6392-1DC820786363}"/>
              </a:ext>
            </a:extLst>
          </p:cNvPr>
          <p:cNvSpPr txBox="1"/>
          <p:nvPr/>
        </p:nvSpPr>
        <p:spPr>
          <a:xfrm>
            <a:off x="7587218" y="3877352"/>
            <a:ext cx="596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API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통한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57AF3-DA0F-D48E-443B-5107C984DFE8}"/>
              </a:ext>
            </a:extLst>
          </p:cNvPr>
          <p:cNvSpPr txBox="1"/>
          <p:nvPr/>
        </p:nvSpPr>
        <p:spPr>
          <a:xfrm>
            <a:off x="8059545" y="6071051"/>
            <a:ext cx="677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NanumSquareNeo"/>
              </a:rPr>
              <a:t>Copyright(c) KMA. All Rights Reserved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D826CB-D149-FDFB-B831-6193AE02D033}"/>
              </a:ext>
            </a:extLst>
          </p:cNvPr>
          <p:cNvSpPr txBox="1"/>
          <p:nvPr/>
        </p:nvSpPr>
        <p:spPr>
          <a:xfrm>
            <a:off x="7587218" y="2204344"/>
            <a:ext cx="74142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목측과 자동기상관측장비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황사관측장비 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등으로 관측한 일기현상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바람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</a:p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황사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자외선 등의 데이터를 제공합니다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7E2331-26C4-AD12-28BF-7D27CEA9975D}"/>
              </a:ext>
            </a:extLst>
          </p:cNvPr>
          <p:cNvSpPr txBox="1"/>
          <p:nvPr/>
        </p:nvSpPr>
        <p:spPr>
          <a:xfrm>
            <a:off x="7587218" y="3461156"/>
            <a:ext cx="596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제공 방법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13CEDF8-6FB0-9F79-7709-77224E041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8946" y="5760400"/>
            <a:ext cx="1234547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4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1" y="237858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0BBAF4-23AB-A71B-913D-2CBAD92F98D2}"/>
              </a:ext>
            </a:extLst>
          </p:cNvPr>
          <p:cNvSpPr/>
          <p:nvPr/>
        </p:nvSpPr>
        <p:spPr>
          <a:xfrm>
            <a:off x="1813560" y="1694178"/>
            <a:ext cx="8610600" cy="3746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3585BA9A-86ED-BDA7-EB98-5539EF7BE0EF}"/>
              </a:ext>
            </a:extLst>
          </p:cNvPr>
          <p:cNvSpPr/>
          <p:nvPr/>
        </p:nvSpPr>
        <p:spPr>
          <a:xfrm>
            <a:off x="1813560" y="1694180"/>
            <a:ext cx="8610600" cy="3746500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물음표 단색으로 채워진">
            <a:extLst>
              <a:ext uri="{FF2B5EF4-FFF2-40B4-BE49-F238E27FC236}">
                <a16:creationId xmlns:a16="http://schemas.microsoft.com/office/drawing/2014/main" id="{81816CB4-7956-0F7D-5F3D-26993021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0629" y="1813629"/>
            <a:ext cx="3230743" cy="3230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주요 질문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EA77A2-C556-706E-EE38-2FCF72484551}"/>
              </a:ext>
            </a:extLst>
          </p:cNvPr>
          <p:cNvGrpSpPr/>
          <p:nvPr/>
        </p:nvGrpSpPr>
        <p:grpSpPr>
          <a:xfrm>
            <a:off x="2110213" y="2165834"/>
            <a:ext cx="5174507" cy="1107996"/>
            <a:chOff x="2079733" y="2013434"/>
            <a:chExt cx="5174507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5D3CAF-1491-15E1-0712-C3B0AAFD7727}"/>
                </a:ext>
              </a:extLst>
            </p:cNvPr>
            <p:cNvSpPr txBox="1"/>
            <p:nvPr/>
          </p:nvSpPr>
          <p:spPr>
            <a:xfrm>
              <a:off x="2894071" y="2105619"/>
              <a:ext cx="436016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rgbClr val="0070C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시간대별</a:t>
              </a:r>
              <a:r>
                <a: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</a:t>
              </a:r>
              <a:endPara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셔틀 구간의 교통체증은</a:t>
              </a:r>
              <a:r>
                <a:rPr lang="en-US" altLang="ko-KR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B947DD-79E2-C620-6794-8AE0E411EEF6}"/>
                </a:ext>
              </a:extLst>
            </p:cNvPr>
            <p:cNvSpPr txBox="1"/>
            <p:nvPr/>
          </p:nvSpPr>
          <p:spPr>
            <a:xfrm>
              <a:off x="2079733" y="2013434"/>
              <a:ext cx="677177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C643979-F418-BE06-E1D0-3AB4B9A08BE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870" y="2213712"/>
              <a:ext cx="0" cy="737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32E3362-868F-0FCC-747A-AE78CD39D9E7}"/>
              </a:ext>
            </a:extLst>
          </p:cNvPr>
          <p:cNvGrpSpPr/>
          <p:nvPr/>
        </p:nvGrpSpPr>
        <p:grpSpPr>
          <a:xfrm>
            <a:off x="4909193" y="3826994"/>
            <a:ext cx="5280441" cy="1107996"/>
            <a:chOff x="4954913" y="3659354"/>
            <a:chExt cx="5280441" cy="11079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496572-25B1-1797-8419-384C413505A8}"/>
                </a:ext>
              </a:extLst>
            </p:cNvPr>
            <p:cNvSpPr txBox="1"/>
            <p:nvPr/>
          </p:nvSpPr>
          <p:spPr>
            <a:xfrm>
              <a:off x="4954913" y="3737657"/>
              <a:ext cx="436016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800" dirty="0">
                  <a:solidFill>
                    <a:srgbClr val="0070C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기상요소별</a:t>
              </a:r>
              <a:endParaRPr lang="en-US" altLang="ko-KR" sz="28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셔틀 구간의 교통체증은</a:t>
              </a:r>
              <a:r>
                <a:rPr lang="en-US" altLang="ko-KR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?</a:t>
              </a:r>
              <a:r>
                <a: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endPara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952674-8589-9E5D-E56F-6FAACB4778C2}"/>
                </a:ext>
              </a:extLst>
            </p:cNvPr>
            <p:cNvSpPr txBox="1"/>
            <p:nvPr/>
          </p:nvSpPr>
          <p:spPr>
            <a:xfrm>
              <a:off x="9486109" y="3659354"/>
              <a:ext cx="74924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2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32D0E3-B5A4-304A-FE0B-9796C675AB90}"/>
                </a:ext>
              </a:extLst>
            </p:cNvPr>
            <p:cNvCxnSpPr>
              <a:cxnSpLocks/>
            </p:cNvCxnSpPr>
            <p:nvPr/>
          </p:nvCxnSpPr>
          <p:spPr>
            <a:xfrm>
              <a:off x="9400595" y="3844392"/>
              <a:ext cx="0" cy="737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578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예상 최종 결과물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65541A-962D-66CB-2582-D82839E01A76}"/>
              </a:ext>
            </a:extLst>
          </p:cNvPr>
          <p:cNvSpPr txBox="1"/>
          <p:nvPr/>
        </p:nvSpPr>
        <p:spPr>
          <a:xfrm>
            <a:off x="373618" y="1097495"/>
            <a:ext cx="2925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모현을</a:t>
            </a:r>
            <a:r>
              <a:rPr lang="ko-KR" altLang="en-US" sz="36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찾아서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FAC09-69A4-2FA8-7107-120504E38C74}"/>
              </a:ext>
            </a:extLst>
          </p:cNvPr>
          <p:cNvSpPr txBox="1"/>
          <p:nvPr/>
        </p:nvSpPr>
        <p:spPr>
          <a:xfrm>
            <a:off x="9410511" y="6191597"/>
            <a:ext cx="2472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한국외대 통학 정보 시스템</a:t>
            </a:r>
          </a:p>
        </p:txBody>
      </p:sp>
      <p:pic>
        <p:nvPicPr>
          <p:cNvPr id="2050" name="Picture 2" descr="고향 가는 길, 정체구간 확인하셨나요?” - 굿모닝충청">
            <a:extLst>
              <a:ext uri="{FF2B5EF4-FFF2-40B4-BE49-F238E27FC236}">
                <a16:creationId xmlns:a16="http://schemas.microsoft.com/office/drawing/2014/main" id="{2D07D7DE-47CE-44E2-8DE8-3A7EB9993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1" y="2370316"/>
            <a:ext cx="53625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DDB85-50D7-76FD-C931-187CEAF5823D}"/>
              </a:ext>
            </a:extLst>
          </p:cNvPr>
          <p:cNvSpPr txBox="1"/>
          <p:nvPr/>
        </p:nvSpPr>
        <p:spPr>
          <a:xfrm>
            <a:off x="6520088" y="2548008"/>
            <a:ext cx="484267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시간대별 셔틀 구간의 교통체증 파악 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2E542-D8BC-E598-9BF9-3D7BE62D1365}"/>
              </a:ext>
            </a:extLst>
          </p:cNvPr>
          <p:cNvSpPr txBox="1"/>
          <p:nvPr/>
        </p:nvSpPr>
        <p:spPr>
          <a:xfrm>
            <a:off x="6520088" y="3244334"/>
            <a:ext cx="5362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기상요소로 인한 셔틀 구간의 교통체증 파악 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AB2DC-4F82-C627-9EF8-CC150A674F51}"/>
              </a:ext>
            </a:extLst>
          </p:cNvPr>
          <p:cNvSpPr txBox="1"/>
          <p:nvPr/>
        </p:nvSpPr>
        <p:spPr>
          <a:xfrm>
            <a:off x="6520088" y="3940667"/>
            <a:ext cx="4002319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 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개선된 배차 시간표 제안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6FA81-B758-838F-C3E5-3EF0454AA3AF}"/>
              </a:ext>
            </a:extLst>
          </p:cNvPr>
          <p:cNvSpPr txBox="1"/>
          <p:nvPr/>
        </p:nvSpPr>
        <p:spPr>
          <a:xfrm>
            <a:off x="618131" y="5221303"/>
            <a:ext cx="4002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&lt;</a:t>
            </a:r>
            <a:r>
              <a:rPr lang="ko-KR" altLang="en-US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그림</a:t>
            </a:r>
            <a:r>
              <a:rPr lang="en-US" altLang="ko-KR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1&gt;</a:t>
            </a:r>
          </a:p>
        </p:txBody>
      </p:sp>
    </p:spTree>
    <p:extLst>
      <p:ext uri="{BB962C8B-B14F-4D97-AF65-F5344CB8AC3E}">
        <p14:creationId xmlns:p14="http://schemas.microsoft.com/office/powerpoint/2010/main" val="236385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역할 분배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CC6EC072-BC76-4F20-734C-9EE053EA0BA6}"/>
              </a:ext>
            </a:extLst>
          </p:cNvPr>
          <p:cNvSpPr/>
          <p:nvPr/>
        </p:nvSpPr>
        <p:spPr>
          <a:xfrm>
            <a:off x="1046802" y="1839428"/>
            <a:ext cx="3600000" cy="324000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모서리가 접힌 도형 9">
            <a:extLst>
              <a:ext uri="{FF2B5EF4-FFF2-40B4-BE49-F238E27FC236}">
                <a16:creationId xmlns:a16="http://schemas.microsoft.com/office/drawing/2014/main" id="{B22ECD39-69D6-7118-1AD8-3A61B98F6D63}"/>
              </a:ext>
            </a:extLst>
          </p:cNvPr>
          <p:cNvSpPr/>
          <p:nvPr/>
        </p:nvSpPr>
        <p:spPr>
          <a:xfrm>
            <a:off x="5329091" y="1839428"/>
            <a:ext cx="3600000" cy="324000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05CB7-6D02-DAA9-9BD6-C626F614C48F}"/>
              </a:ext>
            </a:extLst>
          </p:cNvPr>
          <p:cNvSpPr txBox="1"/>
          <p:nvPr/>
        </p:nvSpPr>
        <p:spPr>
          <a:xfrm>
            <a:off x="5469978" y="1891571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이의진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5E66F-F4FF-E91C-99CB-4A123C4410EE}"/>
              </a:ext>
            </a:extLst>
          </p:cNvPr>
          <p:cNvSpPr txBox="1"/>
          <p:nvPr/>
        </p:nvSpPr>
        <p:spPr>
          <a:xfrm>
            <a:off x="1184061" y="1892458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박지영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46DDDB-FB1D-936D-695A-48A6605C6557}"/>
              </a:ext>
            </a:extLst>
          </p:cNvPr>
          <p:cNvCxnSpPr>
            <a:cxnSpLocks/>
          </p:cNvCxnSpPr>
          <p:nvPr/>
        </p:nvCxnSpPr>
        <p:spPr>
          <a:xfrm>
            <a:off x="1046802" y="2441158"/>
            <a:ext cx="3600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8482F5-8D16-8A29-7FF0-4E7FB349A490}"/>
              </a:ext>
            </a:extLst>
          </p:cNvPr>
          <p:cNvCxnSpPr>
            <a:cxnSpLocks/>
          </p:cNvCxnSpPr>
          <p:nvPr/>
        </p:nvCxnSpPr>
        <p:spPr>
          <a:xfrm>
            <a:off x="5329091" y="2442713"/>
            <a:ext cx="3600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7C0B17-FE8E-90AC-9610-C16776AF476B}"/>
              </a:ext>
            </a:extLst>
          </p:cNvPr>
          <p:cNvSpPr txBox="1"/>
          <p:nvPr/>
        </p:nvSpPr>
        <p:spPr>
          <a:xfrm>
            <a:off x="1199451" y="2648804"/>
            <a:ext cx="2361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도로 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08B410-45C5-C6CC-403D-4FA284E5BB06}"/>
              </a:ext>
            </a:extLst>
          </p:cNvPr>
          <p:cNvSpPr txBox="1"/>
          <p:nvPr/>
        </p:nvSpPr>
        <p:spPr>
          <a:xfrm>
            <a:off x="5469978" y="2648804"/>
            <a:ext cx="2361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기상 데이터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51DCC9-8348-B666-7E0D-8053EB090DD6}"/>
              </a:ext>
            </a:extLst>
          </p:cNvPr>
          <p:cNvSpPr txBox="1"/>
          <p:nvPr/>
        </p:nvSpPr>
        <p:spPr>
          <a:xfrm>
            <a:off x="1199451" y="3341011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예측 모델 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BF0C3-4371-BACD-C82E-F51CB8CBD116}"/>
              </a:ext>
            </a:extLst>
          </p:cNvPr>
          <p:cNvSpPr txBox="1"/>
          <p:nvPr/>
        </p:nvSpPr>
        <p:spPr>
          <a:xfrm>
            <a:off x="5469978" y="3341011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결과 시각화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132783-BA35-9FFB-F71E-4222D1FBB838}"/>
              </a:ext>
            </a:extLst>
          </p:cNvPr>
          <p:cNvSpPr txBox="1"/>
          <p:nvPr/>
        </p:nvSpPr>
        <p:spPr>
          <a:xfrm>
            <a:off x="1199451" y="4033218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제안서 발표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B57142-9195-9567-9513-B1ACEEEE3B7F}"/>
              </a:ext>
            </a:extLst>
          </p:cNvPr>
          <p:cNvSpPr txBox="1"/>
          <p:nvPr/>
        </p:nvSpPr>
        <p:spPr>
          <a:xfrm>
            <a:off x="5469978" y="4033218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제안서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PPT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239634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참고자료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DBACF38-D030-2A52-BD44-699C6FE13082}"/>
              </a:ext>
            </a:extLst>
          </p:cNvPr>
          <p:cNvGrpSpPr/>
          <p:nvPr/>
        </p:nvGrpSpPr>
        <p:grpSpPr>
          <a:xfrm>
            <a:off x="1314173" y="2078752"/>
            <a:ext cx="6695203" cy="403258"/>
            <a:chOff x="-1244023" y="1453720"/>
            <a:chExt cx="6695203" cy="4032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ED02EB-1C8E-9733-1DD4-BA3B443402B6}"/>
                </a:ext>
              </a:extLst>
            </p:cNvPr>
            <p:cNvSpPr txBox="1"/>
            <p:nvPr/>
          </p:nvSpPr>
          <p:spPr>
            <a:xfrm>
              <a:off x="2227221" y="1453720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https://apihub.kma.go.kr/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67EBE6A-595B-AE6B-3D6C-FDE68572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456" y="1474542"/>
              <a:ext cx="1234547" cy="32768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087216-0572-86AE-0FE1-15A1FDD2A3D4}"/>
                </a:ext>
              </a:extLst>
            </p:cNvPr>
            <p:cNvSpPr txBox="1"/>
            <p:nvPr/>
          </p:nvSpPr>
          <p:spPr>
            <a:xfrm>
              <a:off x="-1244023" y="1487646"/>
              <a:ext cx="1558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방재기상 관측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72CF2E-E8A3-F8FF-5B93-E4FDFE6F2251}"/>
              </a:ext>
            </a:extLst>
          </p:cNvPr>
          <p:cNvGrpSpPr/>
          <p:nvPr/>
        </p:nvGrpSpPr>
        <p:grpSpPr>
          <a:xfrm>
            <a:off x="1314173" y="3020836"/>
            <a:ext cx="10009902" cy="632515"/>
            <a:chOff x="-1244023" y="2291123"/>
            <a:chExt cx="10009902" cy="63251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8FFD3-46C4-FAA8-66CE-14AEB4F3DBAA}"/>
                </a:ext>
              </a:extLst>
            </p:cNvPr>
            <p:cNvSpPr txBox="1"/>
            <p:nvPr/>
          </p:nvSpPr>
          <p:spPr>
            <a:xfrm>
              <a:off x="2671809" y="2422714"/>
              <a:ext cx="6094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https://www.bigdata-transportation.kr/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A1A91FC-0C87-E3BE-29C5-F786112A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230" y="2291123"/>
              <a:ext cx="1836579" cy="6325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91D0FB-2238-8998-CC6B-247D52390534}"/>
                </a:ext>
              </a:extLst>
            </p:cNvPr>
            <p:cNvSpPr txBox="1"/>
            <p:nvPr/>
          </p:nvSpPr>
          <p:spPr>
            <a:xfrm>
              <a:off x="-1244023" y="2422714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도로 교통 데이터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A657BE0-6329-6229-67E8-2D16891803CA}"/>
              </a:ext>
            </a:extLst>
          </p:cNvPr>
          <p:cNvGrpSpPr/>
          <p:nvPr/>
        </p:nvGrpSpPr>
        <p:grpSpPr>
          <a:xfrm>
            <a:off x="1314173" y="4192176"/>
            <a:ext cx="10723143" cy="806697"/>
            <a:chOff x="-1244023" y="3567144"/>
            <a:chExt cx="10723143" cy="80669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80892EF-E0A9-7412-EDC5-20F0B48DF218}"/>
                </a:ext>
              </a:extLst>
            </p:cNvPr>
            <p:cNvGrpSpPr/>
            <p:nvPr/>
          </p:nvGrpSpPr>
          <p:grpSpPr>
            <a:xfrm>
              <a:off x="905174" y="3567144"/>
              <a:ext cx="8573946" cy="806697"/>
              <a:chOff x="905174" y="3567144"/>
              <a:chExt cx="8573946" cy="80669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E74350-D19C-97D0-6516-5A8BAEB926A3}"/>
                  </a:ext>
                </a:extLst>
              </p:cNvPr>
              <p:cNvSpPr txBox="1"/>
              <p:nvPr/>
            </p:nvSpPr>
            <p:spPr>
              <a:xfrm>
                <a:off x="905174" y="4004509"/>
                <a:ext cx="85739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http://www.goodmorningcc.com/news/articleView.html?idxno=46220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5089D3-A07F-42C9-FFA4-AF60F55E2650}"/>
                  </a:ext>
                </a:extLst>
              </p:cNvPr>
              <p:cNvSpPr txBox="1"/>
              <p:nvPr/>
            </p:nvSpPr>
            <p:spPr>
              <a:xfrm>
                <a:off x="905174" y="3567144"/>
                <a:ext cx="64817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i="0" dirty="0">
                    <a:effectLst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Copyright © 2023 </a:t>
                </a:r>
                <a:r>
                  <a:rPr lang="ko-KR" altLang="en-US" i="0" dirty="0" err="1">
                    <a:effectLst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굿모닝충청</a:t>
                </a:r>
                <a:r>
                  <a:rPr lang="en-US" altLang="ko-KR" i="0" dirty="0">
                    <a:effectLst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. All rights reserved. 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47A716-4498-FEDE-464E-5A825E3712D9}"/>
                </a:ext>
              </a:extLst>
            </p:cNvPr>
            <p:cNvSpPr txBox="1"/>
            <p:nvPr/>
          </p:nvSpPr>
          <p:spPr>
            <a:xfrm>
              <a:off x="-1244023" y="3785826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그림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8A4DA92-49A0-DB50-A03A-355D1A5FC93D}"/>
              </a:ext>
            </a:extLst>
          </p:cNvPr>
          <p:cNvCxnSpPr>
            <a:cxnSpLocks/>
          </p:cNvCxnSpPr>
          <p:nvPr/>
        </p:nvCxnSpPr>
        <p:spPr>
          <a:xfrm>
            <a:off x="3273480" y="2193717"/>
            <a:ext cx="0" cy="25168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93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319</Words>
  <Application>Microsoft Macintosh PowerPoint</Application>
  <PresentationFormat>와이드스크린</PresentationFormat>
  <Paragraphs>67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Arial</vt:lpstr>
      <vt:lpstr>나눔스퀘어 네오 Bold</vt:lpstr>
      <vt:lpstr>Times New Roman</vt:lpstr>
      <vt:lpstr>NanumSquareNeo</vt:lpstr>
      <vt:lpstr>맑은 고딕</vt:lpstr>
      <vt:lpstr>나눔스퀘어 네오 Heavy</vt:lpstr>
      <vt:lpstr>나눔스퀘어 네오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의진 이</dc:creator>
  <cp:lastModifiedBy>박지영</cp:lastModifiedBy>
  <cp:revision>2</cp:revision>
  <dcterms:created xsi:type="dcterms:W3CDTF">2023-11-04T07:42:56Z</dcterms:created>
  <dcterms:modified xsi:type="dcterms:W3CDTF">2023-11-06T16:36:54Z</dcterms:modified>
</cp:coreProperties>
</file>